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oppins"/>
      <p:regular r:id="rId19"/>
      <p:bold r:id="rId20"/>
      <p:italic r:id="rId21"/>
      <p:boldItalic r:id="rId22"/>
    </p:embeddedFont>
    <p:embeddedFont>
      <p:font typeface="Roboto Condensed"/>
      <p:regular r:id="rId23"/>
      <p:bold r:id="rId24"/>
      <p:italic r:id="rId25"/>
      <p:boldItalic r:id="rId26"/>
    </p:embeddedFont>
    <p:embeddedFont>
      <p:font typeface="Poppins Medium"/>
      <p:regular r:id="rId27"/>
      <p:bold r:id="rId28"/>
      <p:italic r:id="rId29"/>
      <p:boldItalic r:id="rId30"/>
    </p:embeddedFont>
    <p:embeddedFont>
      <p:font typeface="Poppins SemiBold"/>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1">
          <p15:clr>
            <a:schemeClr val="accent5"/>
          </p15:clr>
        </p15:guide>
        <p15:guide id="2" pos="254">
          <p15:clr>
            <a:schemeClr val="accent5"/>
          </p15:clr>
        </p15:guide>
        <p15:guide id="3" pos="5504">
          <p15:clr>
            <a:schemeClr val="accent5"/>
          </p15:clr>
        </p15:guide>
        <p15:guide id="4" orient="horz" pos="2951">
          <p15:clr>
            <a:schemeClr val="accent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3A7A9A-730B-4B70-AC30-BBDEF0F47737}">
  <a:tblStyle styleId="{833A7A9A-730B-4B70-AC30-BBDEF0F4773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1" orient="horz"/>
        <p:guide pos="254"/>
        <p:guide pos="5504"/>
        <p:guide pos="295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font" Target="fonts/Poppins-bold.fntdata"/><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SemiBold-regular.fntdata"/><Relationship Id="rId30" Type="http://schemas.openxmlformats.org/officeDocument/2006/relationships/font" Target="fonts/PoppinsMedium-boldItalic.fntdata"/><Relationship Id="rId11" Type="http://schemas.openxmlformats.org/officeDocument/2006/relationships/slide" Target="slides/slide5.xml"/><Relationship Id="rId33" Type="http://schemas.openxmlformats.org/officeDocument/2006/relationships/font" Target="fonts/PoppinsSemiBold-italic.fntdata"/><Relationship Id="rId10" Type="http://schemas.openxmlformats.org/officeDocument/2006/relationships/slide" Target="slides/slide4.xml"/><Relationship Id="rId32" Type="http://schemas.openxmlformats.org/officeDocument/2006/relationships/font" Target="fonts/PoppinsSemiBold-bold.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PoppinsSemiBold-boldItalic.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font" Target="fonts/Poppins-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07c7a1669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07c7a16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c8b4478409_0_50: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c8b447840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8b4478409_0_5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c8b447840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b103ca91e3_0_2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b103ca91e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103ca91e3_0_5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103ca91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8b4478409_0_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8b447840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c881c35050_0_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c881c350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c881c35050_0_1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c881c350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c881c35050_0_2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c881c350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c881c35050_0_3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c881c350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c8b4478409_0_33: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c8b447840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c8b4478409_0_44: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c8b447840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5.png"/><Relationship Id="rId8"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
    <p:bg>
      <p:bgPr>
        <a:solidFill>
          <a:srgbClr val="03BCD6">
            <a:alpha val="15000"/>
          </a:srgbClr>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540300" y="4081526"/>
            <a:ext cx="2054067" cy="572700"/>
          </a:xfrm>
          <a:prstGeom prst="rect">
            <a:avLst/>
          </a:prstGeom>
          <a:noFill/>
          <a:ln>
            <a:noFill/>
          </a:ln>
        </p:spPr>
      </p:pic>
      <p:sp>
        <p:nvSpPr>
          <p:cNvPr id="10" name="Google Shape;10;p2"/>
          <p:cNvSpPr txBox="1"/>
          <p:nvPr>
            <p:ph type="title"/>
          </p:nvPr>
        </p:nvSpPr>
        <p:spPr>
          <a:xfrm>
            <a:off x="540300" y="1000275"/>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 name="Google Shape;11;p2"/>
          <p:cNvSpPr txBox="1"/>
          <p:nvPr>
            <p:ph idx="1" type="subTitle"/>
          </p:nvPr>
        </p:nvSpPr>
        <p:spPr>
          <a:xfrm>
            <a:off x="540300" y="1721700"/>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Poppins SemiBold"/>
              <a:buNone/>
              <a:defRPr>
                <a:latin typeface="Poppins SemiBold"/>
                <a:ea typeface="Poppins SemiBold"/>
                <a:cs typeface="Poppins SemiBold"/>
                <a:sym typeface="Poppins SemiBold"/>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CUSTOM_4_1_1_1">
    <p:bg>
      <p:bgPr>
        <a:solidFill>
          <a:srgbClr val="FFD014">
            <a:alpha val="15000"/>
          </a:srgbClr>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4" name="Google Shape;84;p11"/>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5" name="Google Shape;85;p11"/>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CUSTOM_4_1_1_1_1">
    <p:bg>
      <p:bgPr>
        <a:solidFill>
          <a:srgbClr val="F89406">
            <a:alpha val="15000"/>
          </a:srgbClr>
        </a:solidFill>
      </p:bgPr>
    </p:bg>
    <p:spTree>
      <p:nvGrpSpPr>
        <p:cNvPr id="86" name="Shape 86"/>
        <p:cNvGrpSpPr/>
        <p:nvPr/>
      </p:nvGrpSpPr>
      <p:grpSpPr>
        <a:xfrm>
          <a:off x="0" y="0"/>
          <a:ext cx="0" cy="0"/>
          <a:chOff x="0" y="0"/>
          <a:chExt cx="0" cy="0"/>
        </a:xfrm>
      </p:grpSpPr>
      <p:pic>
        <p:nvPicPr>
          <p:cNvPr id="87" name="Google Shape;87;p12"/>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8" name="Google Shape;88;p12"/>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9" name="Google Shape;89;p12"/>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CUSTOM_4_1_1_1_1_1">
    <p:bg>
      <p:bgPr>
        <a:solidFill>
          <a:srgbClr val="06D6A0">
            <a:alpha val="15000"/>
          </a:srgbClr>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92" name="Google Shape;92;p13"/>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93" name="Google Shape;93;p13"/>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4"/>
          <p:cNvSpPr txBox="1"/>
          <p:nvPr>
            <p:ph idx="1" type="body"/>
          </p:nvPr>
        </p:nvSpPr>
        <p:spPr>
          <a:xfrm>
            <a:off x="311700" y="1000075"/>
            <a:ext cx="84918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97" name="Google Shape;97;p1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98" name="Google Shape;98;p1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1">
  <p:cSld name="TITLE_AND_BODY_3">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5"/>
          <p:cNvSpPr txBox="1"/>
          <p:nvPr>
            <p:ph idx="1" type="body"/>
          </p:nvPr>
        </p:nvSpPr>
        <p:spPr>
          <a:xfrm>
            <a:off x="311700"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2" name="Google Shape;102;p15"/>
          <p:cNvSpPr txBox="1"/>
          <p:nvPr>
            <p:ph idx="2" type="subTitle"/>
          </p:nvPr>
        </p:nvSpPr>
        <p:spPr>
          <a:xfrm>
            <a:off x="311700" y="1000075"/>
            <a:ext cx="1907700" cy="351000"/>
          </a:xfrm>
          <a:prstGeom prst="rect">
            <a:avLst/>
          </a:prstGeom>
        </p:spPr>
        <p:txBody>
          <a:bodyPr anchorCtr="0" anchor="t" bIns="91425" lIns="91425" spcFirstLastPara="1" rIns="91425" wrap="square" tIns="91425">
            <a:spAutoFit/>
          </a:bodyPr>
          <a:lstStyle>
            <a:lvl1pPr lvl="0">
              <a:spcBef>
                <a:spcPts val="0"/>
              </a:spcBef>
              <a:spcAft>
                <a:spcPts val="0"/>
              </a:spcAft>
              <a:buSzPts val="1400"/>
              <a:buFont typeface="Poppins Medium"/>
              <a:buNone/>
              <a:defRPr sz="1400">
                <a:latin typeface="Poppins Medium"/>
                <a:ea typeface="Poppins Medium"/>
                <a:cs typeface="Poppins Medium"/>
                <a:sym typeface="Poppins Medium"/>
              </a:defRPr>
            </a:lvl1pPr>
            <a:lvl2pPr lvl="1">
              <a:spcBef>
                <a:spcPts val="0"/>
              </a:spcBef>
              <a:spcAft>
                <a:spcPts val="0"/>
              </a:spcAft>
              <a:buSzPts val="1400"/>
              <a:buFont typeface="Poppins Medium"/>
              <a:buNone/>
              <a:defRPr sz="1400">
                <a:latin typeface="Poppins Medium"/>
                <a:ea typeface="Poppins Medium"/>
                <a:cs typeface="Poppins Medium"/>
                <a:sym typeface="Poppins Medium"/>
              </a:defRPr>
            </a:lvl2pPr>
            <a:lvl3pPr lvl="2">
              <a:spcBef>
                <a:spcPts val="0"/>
              </a:spcBef>
              <a:spcAft>
                <a:spcPts val="0"/>
              </a:spcAft>
              <a:buSzPts val="1400"/>
              <a:buFont typeface="Poppins Medium"/>
              <a:buNone/>
              <a:defRPr sz="1400">
                <a:latin typeface="Poppins Medium"/>
                <a:ea typeface="Poppins Medium"/>
                <a:cs typeface="Poppins Medium"/>
                <a:sym typeface="Poppins Medium"/>
              </a:defRPr>
            </a:lvl3pPr>
            <a:lvl4pPr lvl="3">
              <a:spcBef>
                <a:spcPts val="0"/>
              </a:spcBef>
              <a:spcAft>
                <a:spcPts val="0"/>
              </a:spcAft>
              <a:buSzPts val="1400"/>
              <a:buFont typeface="Poppins Medium"/>
              <a:buNone/>
              <a:defRPr sz="1400">
                <a:latin typeface="Poppins Medium"/>
                <a:ea typeface="Poppins Medium"/>
                <a:cs typeface="Poppins Medium"/>
                <a:sym typeface="Poppins Medium"/>
              </a:defRPr>
            </a:lvl4pPr>
            <a:lvl5pPr lvl="4">
              <a:spcBef>
                <a:spcPts val="0"/>
              </a:spcBef>
              <a:spcAft>
                <a:spcPts val="0"/>
              </a:spcAft>
              <a:buSzPts val="1400"/>
              <a:buFont typeface="Poppins Medium"/>
              <a:buNone/>
              <a:defRPr sz="1400">
                <a:latin typeface="Poppins Medium"/>
                <a:ea typeface="Poppins Medium"/>
                <a:cs typeface="Poppins Medium"/>
                <a:sym typeface="Poppins Medium"/>
              </a:defRPr>
            </a:lvl5pPr>
            <a:lvl6pPr lvl="5">
              <a:spcBef>
                <a:spcPts val="0"/>
              </a:spcBef>
              <a:spcAft>
                <a:spcPts val="0"/>
              </a:spcAft>
              <a:buSzPts val="1400"/>
              <a:buFont typeface="Poppins Medium"/>
              <a:buNone/>
              <a:defRPr sz="1400">
                <a:latin typeface="Poppins Medium"/>
                <a:ea typeface="Poppins Medium"/>
                <a:cs typeface="Poppins Medium"/>
                <a:sym typeface="Poppins Medium"/>
              </a:defRPr>
            </a:lvl6pPr>
            <a:lvl7pPr lvl="6">
              <a:spcBef>
                <a:spcPts val="0"/>
              </a:spcBef>
              <a:spcAft>
                <a:spcPts val="0"/>
              </a:spcAft>
              <a:buSzPts val="1400"/>
              <a:buFont typeface="Poppins Medium"/>
              <a:buNone/>
              <a:defRPr sz="1400">
                <a:latin typeface="Poppins Medium"/>
                <a:ea typeface="Poppins Medium"/>
                <a:cs typeface="Poppins Medium"/>
                <a:sym typeface="Poppins Medium"/>
              </a:defRPr>
            </a:lvl7pPr>
            <a:lvl8pPr lvl="7">
              <a:spcBef>
                <a:spcPts val="0"/>
              </a:spcBef>
              <a:spcAft>
                <a:spcPts val="0"/>
              </a:spcAft>
              <a:buSzPts val="1400"/>
              <a:buFont typeface="Poppins Medium"/>
              <a:buNone/>
              <a:defRPr sz="1400">
                <a:latin typeface="Poppins Medium"/>
                <a:ea typeface="Poppins Medium"/>
                <a:cs typeface="Poppins Medium"/>
                <a:sym typeface="Poppins Medium"/>
              </a:defRPr>
            </a:lvl8pPr>
            <a:lvl9pPr lvl="8">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3" name="Google Shape;103;p15"/>
          <p:cNvSpPr txBox="1"/>
          <p:nvPr>
            <p:ph idx="3" type="body"/>
          </p:nvPr>
        </p:nvSpPr>
        <p:spPr>
          <a:xfrm>
            <a:off x="2506407"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4" name="Google Shape;104;p15"/>
          <p:cNvSpPr txBox="1"/>
          <p:nvPr>
            <p:ph idx="4" type="subTitle"/>
          </p:nvPr>
        </p:nvSpPr>
        <p:spPr>
          <a:xfrm>
            <a:off x="2506407"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5" name="Google Shape;105;p15"/>
          <p:cNvSpPr txBox="1"/>
          <p:nvPr>
            <p:ph idx="5" type="body"/>
          </p:nvPr>
        </p:nvSpPr>
        <p:spPr>
          <a:xfrm>
            <a:off x="4701115"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6" name="Google Shape;106;p15"/>
          <p:cNvSpPr txBox="1"/>
          <p:nvPr>
            <p:ph idx="6" type="subTitle"/>
          </p:nvPr>
        </p:nvSpPr>
        <p:spPr>
          <a:xfrm>
            <a:off x="4701115"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7" name="Google Shape;107;p15"/>
          <p:cNvSpPr txBox="1"/>
          <p:nvPr>
            <p:ph idx="7" type="body"/>
          </p:nvPr>
        </p:nvSpPr>
        <p:spPr>
          <a:xfrm>
            <a:off x="6895822"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8" name="Google Shape;108;p15"/>
          <p:cNvSpPr txBox="1"/>
          <p:nvPr>
            <p:ph idx="8" type="subTitle"/>
          </p:nvPr>
        </p:nvSpPr>
        <p:spPr>
          <a:xfrm>
            <a:off x="6895822"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09" name="Google Shape;109;p1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0" name="Google Shape;110;p1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2">
  <p:cSld name="TITLE_AND_BODY_3_1">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1"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4" name="Google Shape;114;p16"/>
          <p:cNvSpPr txBox="1"/>
          <p:nvPr>
            <p:ph idx="2"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15" name="Google Shape;115;p16"/>
          <p:cNvSpPr txBox="1"/>
          <p:nvPr>
            <p:ph idx="3" type="body"/>
          </p:nvPr>
        </p:nvSpPr>
        <p:spPr>
          <a:xfrm>
            <a:off x="311700" y="263582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6" name="Google Shape;116;p16"/>
          <p:cNvSpPr txBox="1"/>
          <p:nvPr>
            <p:ph idx="4" type="subTitle"/>
          </p:nvPr>
        </p:nvSpPr>
        <p:spPr>
          <a:xfrm>
            <a:off x="311700" y="228482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17" name="Google Shape;117;p16"/>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8" name="Google Shape;118;p16"/>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3">
  <p:cSld name="TITLE_AND_BODY_3_1_1">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7"/>
          <p:cNvSpPr txBox="1"/>
          <p:nvPr>
            <p:ph idx="1"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22" name="Google Shape;122;p17"/>
          <p:cNvSpPr txBox="1"/>
          <p:nvPr>
            <p:ph idx="2"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3" name="Google Shape;123;p1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24" name="Google Shape;124;p1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TITLE_AND_BODY_1">
    <p:spTree>
      <p:nvGrpSpPr>
        <p:cNvPr id="125" name="Shape 125"/>
        <p:cNvGrpSpPr/>
        <p:nvPr/>
      </p:nvGrpSpPr>
      <p:grpSpPr>
        <a:xfrm>
          <a:off x="0" y="0"/>
          <a:ext cx="0" cy="0"/>
          <a:chOff x="0" y="0"/>
          <a:chExt cx="0" cy="0"/>
        </a:xfrm>
      </p:grpSpPr>
      <p:sp>
        <p:nvSpPr>
          <p:cNvPr id="126" name="Google Shape;126;p18"/>
          <p:cNvSpPr txBox="1"/>
          <p:nvPr>
            <p:ph idx="1" type="body"/>
          </p:nvPr>
        </p:nvSpPr>
        <p:spPr>
          <a:xfrm>
            <a:off x="311700" y="1000075"/>
            <a:ext cx="42621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7" name="Google Shape;127;p18"/>
          <p:cNvPicPr preferRelativeResize="0"/>
          <p:nvPr/>
        </p:nvPicPr>
        <p:blipFill>
          <a:blip r:embed="rId2">
            <a:alphaModFix/>
          </a:blip>
          <a:stretch>
            <a:fillRect/>
          </a:stretch>
        </p:blipFill>
        <p:spPr>
          <a:xfrm>
            <a:off x="4803625" y="1381063"/>
            <a:ext cx="3873476" cy="2812576"/>
          </a:xfrm>
          <a:prstGeom prst="rect">
            <a:avLst/>
          </a:prstGeom>
          <a:noFill/>
          <a:ln>
            <a:noFill/>
          </a:ln>
        </p:spPr>
      </p:pic>
      <p:sp>
        <p:nvSpPr>
          <p:cNvPr id="128" name="Google Shape;128;p18"/>
          <p:cNvSpPr/>
          <p:nvPr>
            <p:ph idx="2" type="pic"/>
          </p:nvPr>
        </p:nvSpPr>
        <p:spPr>
          <a:xfrm>
            <a:off x="5239145"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29" name="Google Shape;129;p18"/>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0" name="Google Shape;130;p18"/>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1" name="Google Shape;131;p18"/>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hot right">
  <p:cSld name="TITLE_AND_BODY_1_2">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2">
            <a:alphaModFix/>
          </a:blip>
          <a:stretch>
            <a:fillRect/>
          </a:stretch>
        </p:blipFill>
        <p:spPr>
          <a:xfrm rot="-7">
            <a:off x="4056827" y="831798"/>
            <a:ext cx="4797595" cy="3479905"/>
          </a:xfrm>
          <a:prstGeom prst="rect">
            <a:avLst/>
          </a:prstGeom>
          <a:noFill/>
          <a:ln>
            <a:noFill/>
          </a:ln>
        </p:spPr>
      </p:pic>
      <p:sp>
        <p:nvSpPr>
          <p:cNvPr id="134" name="Google Shape;134;p19"/>
          <p:cNvSpPr txBox="1"/>
          <p:nvPr>
            <p:ph idx="1" type="body"/>
          </p:nvPr>
        </p:nvSpPr>
        <p:spPr>
          <a:xfrm>
            <a:off x="311700" y="1000075"/>
            <a:ext cx="36060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35" name="Google Shape;135;p19"/>
          <p:cNvSpPr/>
          <p:nvPr>
            <p:ph idx="2" type="pic"/>
          </p:nvPr>
        </p:nvSpPr>
        <p:spPr>
          <a:xfrm>
            <a:off x="4392527" y="1152479"/>
            <a:ext cx="4126200" cy="2952600"/>
          </a:xfrm>
          <a:prstGeom prst="roundRect">
            <a:avLst>
              <a:gd fmla="val 2033" name="adj"/>
            </a:avLst>
          </a:prstGeom>
          <a:noFill/>
          <a:ln>
            <a:noFill/>
          </a:ln>
          <a:effectLst>
            <a:outerShdw blurRad="71438" rotWithShape="0" algn="bl">
              <a:srgbClr val="001F57">
                <a:alpha val="35000"/>
              </a:srgbClr>
            </a:outerShdw>
          </a:effectLst>
        </p:spPr>
      </p:sp>
      <p:sp>
        <p:nvSpPr>
          <p:cNvPr id="136" name="Google Shape;136;p19"/>
          <p:cNvSpPr txBox="1"/>
          <p:nvPr>
            <p:ph type="title"/>
          </p:nvPr>
        </p:nvSpPr>
        <p:spPr>
          <a:xfrm>
            <a:off x="311700" y="292625"/>
            <a:ext cx="37047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7" name="Google Shape;137;p19"/>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8" name="Google Shape;138;p19"/>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TITLE_AND_BODY_1_1">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0200" y="923875"/>
            <a:ext cx="42333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41" name="Google Shape;141;p20"/>
          <p:cNvPicPr preferRelativeResize="0"/>
          <p:nvPr/>
        </p:nvPicPr>
        <p:blipFill>
          <a:blip r:embed="rId2">
            <a:alphaModFix/>
          </a:blip>
          <a:stretch>
            <a:fillRect/>
          </a:stretch>
        </p:blipFill>
        <p:spPr>
          <a:xfrm rot="2700000">
            <a:off x="396885" y="1381063"/>
            <a:ext cx="3873477" cy="2812576"/>
          </a:xfrm>
          <a:prstGeom prst="rect">
            <a:avLst/>
          </a:prstGeom>
          <a:noFill/>
          <a:ln>
            <a:noFill/>
          </a:ln>
        </p:spPr>
      </p:pic>
      <p:sp>
        <p:nvSpPr>
          <p:cNvPr id="142" name="Google Shape;142;p20"/>
          <p:cNvSpPr/>
          <p:nvPr>
            <p:ph idx="2" type="pic"/>
          </p:nvPr>
        </p:nvSpPr>
        <p:spPr>
          <a:xfrm>
            <a:off x="832406"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43" name="Google Shape;143;p20"/>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4" name="Google Shape;144;p20"/>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45" name="Google Shape;145;p20"/>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2">
    <p:bg>
      <p:bgPr>
        <a:solidFill>
          <a:srgbClr val="FFFFFF"/>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5"/>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540300" y="487576"/>
            <a:ext cx="2054067" cy="572700"/>
          </a:xfrm>
          <a:prstGeom prst="rect">
            <a:avLst/>
          </a:prstGeom>
          <a:noFill/>
          <a:ln>
            <a:noFill/>
          </a:ln>
        </p:spPr>
      </p:pic>
      <p:sp>
        <p:nvSpPr>
          <p:cNvPr id="15" name="Google Shape;15;p3"/>
          <p:cNvSpPr txBox="1"/>
          <p:nvPr>
            <p:ph type="title"/>
          </p:nvPr>
        </p:nvSpPr>
        <p:spPr>
          <a:xfrm>
            <a:off x="540300" y="3286275"/>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6" name="Google Shape;16;p3"/>
          <p:cNvSpPr txBox="1"/>
          <p:nvPr>
            <p:ph idx="1" type="subTitle"/>
          </p:nvPr>
        </p:nvSpPr>
        <p:spPr>
          <a:xfrm>
            <a:off x="540300" y="4007700"/>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dk1"/>
              </a:buClr>
              <a:buSzPts val="1300"/>
              <a:buFont typeface="Poppins SemiBold"/>
              <a:buNone/>
              <a:defRPr>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anels">
  <p:cSld name="TITLE_AND_BODY_2">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p:nvPr/>
        </p:nvSpPr>
        <p:spPr>
          <a:xfrm>
            <a:off x="919600" y="1384200"/>
            <a:ext cx="2291400" cy="2363100"/>
          </a:xfrm>
          <a:prstGeom prst="roundRect">
            <a:avLst>
              <a:gd fmla="val 3191"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9" name="Google Shape;149;p21"/>
          <p:cNvSpPr txBox="1"/>
          <p:nvPr>
            <p:ph idx="2" type="title"/>
          </p:nvPr>
        </p:nvSpPr>
        <p:spPr>
          <a:xfrm>
            <a:off x="11705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0" name="Google Shape;150;p21"/>
          <p:cNvSpPr/>
          <p:nvPr>
            <p:ph idx="3" type="pic"/>
          </p:nvPr>
        </p:nvSpPr>
        <p:spPr>
          <a:xfrm>
            <a:off x="1567150" y="1680700"/>
            <a:ext cx="996300" cy="996300"/>
          </a:xfrm>
          <a:prstGeom prst="ellipse">
            <a:avLst/>
          </a:prstGeom>
          <a:noFill/>
          <a:ln>
            <a:noFill/>
          </a:ln>
        </p:spPr>
      </p:sp>
      <p:sp>
        <p:nvSpPr>
          <p:cNvPr id="151" name="Google Shape;151;p21"/>
          <p:cNvSpPr/>
          <p:nvPr/>
        </p:nvSpPr>
        <p:spPr>
          <a:xfrm>
            <a:off x="3426300" y="1384200"/>
            <a:ext cx="2291400" cy="2363100"/>
          </a:xfrm>
          <a:prstGeom prst="roundRect">
            <a:avLst>
              <a:gd fmla="val 3191" name="adj"/>
            </a:avLst>
          </a:prstGeom>
          <a:solidFill>
            <a:schemeClr val="accent3"/>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2" name="Google Shape;152;p21"/>
          <p:cNvSpPr txBox="1"/>
          <p:nvPr>
            <p:ph idx="4" type="title"/>
          </p:nvPr>
        </p:nvSpPr>
        <p:spPr>
          <a:xfrm>
            <a:off x="36772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3" name="Google Shape;153;p21"/>
          <p:cNvSpPr/>
          <p:nvPr>
            <p:ph idx="5" type="pic"/>
          </p:nvPr>
        </p:nvSpPr>
        <p:spPr>
          <a:xfrm>
            <a:off x="4073850" y="1680700"/>
            <a:ext cx="996300" cy="996300"/>
          </a:xfrm>
          <a:prstGeom prst="ellipse">
            <a:avLst/>
          </a:prstGeom>
          <a:noFill/>
          <a:ln>
            <a:noFill/>
          </a:ln>
        </p:spPr>
      </p:sp>
      <p:sp>
        <p:nvSpPr>
          <p:cNvPr id="154" name="Google Shape;154;p21"/>
          <p:cNvSpPr/>
          <p:nvPr/>
        </p:nvSpPr>
        <p:spPr>
          <a:xfrm>
            <a:off x="5933000" y="1384200"/>
            <a:ext cx="2291400" cy="2363100"/>
          </a:xfrm>
          <a:prstGeom prst="roundRect">
            <a:avLst>
              <a:gd fmla="val 3191" name="adj"/>
            </a:avLst>
          </a:prstGeom>
          <a:solidFill>
            <a:schemeClr val="dk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1"/>
          <p:cNvSpPr txBox="1"/>
          <p:nvPr>
            <p:ph idx="6" type="title"/>
          </p:nvPr>
        </p:nvSpPr>
        <p:spPr>
          <a:xfrm>
            <a:off x="61839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6" name="Google Shape;156;p21"/>
          <p:cNvSpPr/>
          <p:nvPr>
            <p:ph idx="7" type="pic"/>
          </p:nvPr>
        </p:nvSpPr>
        <p:spPr>
          <a:xfrm>
            <a:off x="6580550" y="1680700"/>
            <a:ext cx="996300" cy="996300"/>
          </a:xfrm>
          <a:prstGeom prst="ellipse">
            <a:avLst/>
          </a:prstGeom>
          <a:noFill/>
          <a:ln>
            <a:noFill/>
          </a:ln>
        </p:spPr>
      </p:sp>
      <p:pic>
        <p:nvPicPr>
          <p:cNvPr id="157" name="Google Shape;157;p2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58" name="Google Shape;158;p2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nels">
  <p:cSld name="TITLE_AND_BODY_2_1">
    <p:spTree>
      <p:nvGrpSpPr>
        <p:cNvPr id="159" name="Shape 159"/>
        <p:cNvGrpSpPr/>
        <p:nvPr/>
      </p:nvGrpSpPr>
      <p:grpSpPr>
        <a:xfrm>
          <a:off x="0" y="0"/>
          <a:ext cx="0" cy="0"/>
          <a:chOff x="0" y="0"/>
          <a:chExt cx="0" cy="0"/>
        </a:xfrm>
      </p:grpSpPr>
      <p:sp>
        <p:nvSpPr>
          <p:cNvPr id="160" name="Google Shape;160;p22"/>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2"/>
          <p:cNvSpPr/>
          <p:nvPr/>
        </p:nvSpPr>
        <p:spPr>
          <a:xfrm>
            <a:off x="507475" y="1375200"/>
            <a:ext cx="1898400" cy="2363100"/>
          </a:xfrm>
          <a:prstGeom prst="roundRect">
            <a:avLst>
              <a:gd fmla="val 4340"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22"/>
          <p:cNvSpPr txBox="1"/>
          <p:nvPr>
            <p:ph idx="2" type="title"/>
          </p:nvPr>
        </p:nvSpPr>
        <p:spPr>
          <a:xfrm>
            <a:off x="71539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3" name="Google Shape;163;p22"/>
          <p:cNvSpPr/>
          <p:nvPr/>
        </p:nvSpPr>
        <p:spPr>
          <a:xfrm>
            <a:off x="2584358" y="1375200"/>
            <a:ext cx="1898400" cy="2363100"/>
          </a:xfrm>
          <a:prstGeom prst="roundRect">
            <a:avLst>
              <a:gd fmla="val 4340" name="adj"/>
            </a:avLst>
          </a:prstGeom>
          <a:solidFill>
            <a:schemeClr val="accent4"/>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4" name="Google Shape;164;p22"/>
          <p:cNvSpPr txBox="1"/>
          <p:nvPr>
            <p:ph idx="3" type="title"/>
          </p:nvPr>
        </p:nvSpPr>
        <p:spPr>
          <a:xfrm>
            <a:off x="2792279"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5" name="Google Shape;165;p22"/>
          <p:cNvSpPr/>
          <p:nvPr/>
        </p:nvSpPr>
        <p:spPr>
          <a:xfrm>
            <a:off x="4661242" y="1375200"/>
            <a:ext cx="1898400" cy="2363100"/>
          </a:xfrm>
          <a:prstGeom prst="roundRect">
            <a:avLst>
              <a:gd fmla="val 4340" name="adj"/>
            </a:avLst>
          </a:prstGeom>
          <a:solidFill>
            <a:schemeClr val="accent5"/>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 name="Google Shape;166;p22"/>
          <p:cNvSpPr txBox="1"/>
          <p:nvPr>
            <p:ph idx="4" type="title"/>
          </p:nvPr>
        </p:nvSpPr>
        <p:spPr>
          <a:xfrm>
            <a:off x="4869162"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7" name="Google Shape;167;p22"/>
          <p:cNvSpPr/>
          <p:nvPr/>
        </p:nvSpPr>
        <p:spPr>
          <a:xfrm>
            <a:off x="6738150" y="1375200"/>
            <a:ext cx="1898400" cy="2363100"/>
          </a:xfrm>
          <a:prstGeom prst="roundRect">
            <a:avLst>
              <a:gd fmla="val 4340" name="adj"/>
            </a:avLst>
          </a:prstGeom>
          <a:solidFill>
            <a:srgbClr val="F89406"/>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8" name="Google Shape;168;p22"/>
          <p:cNvSpPr txBox="1"/>
          <p:nvPr>
            <p:ph idx="5" type="title"/>
          </p:nvPr>
        </p:nvSpPr>
        <p:spPr>
          <a:xfrm>
            <a:off x="694604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9" name="Google Shape;169;p22"/>
          <p:cNvSpPr/>
          <p:nvPr>
            <p:ph idx="6" type="pic"/>
          </p:nvPr>
        </p:nvSpPr>
        <p:spPr>
          <a:xfrm>
            <a:off x="958525" y="1689675"/>
            <a:ext cx="996300" cy="996300"/>
          </a:xfrm>
          <a:prstGeom prst="ellipse">
            <a:avLst/>
          </a:prstGeom>
          <a:noFill/>
          <a:ln>
            <a:noFill/>
          </a:ln>
        </p:spPr>
      </p:sp>
      <p:sp>
        <p:nvSpPr>
          <p:cNvPr id="170" name="Google Shape;170;p22"/>
          <p:cNvSpPr/>
          <p:nvPr>
            <p:ph idx="7" type="pic"/>
          </p:nvPr>
        </p:nvSpPr>
        <p:spPr>
          <a:xfrm>
            <a:off x="3035408" y="1689675"/>
            <a:ext cx="996300" cy="996300"/>
          </a:xfrm>
          <a:prstGeom prst="ellipse">
            <a:avLst/>
          </a:prstGeom>
          <a:noFill/>
          <a:ln>
            <a:noFill/>
          </a:ln>
        </p:spPr>
      </p:sp>
      <p:sp>
        <p:nvSpPr>
          <p:cNvPr id="171" name="Google Shape;171;p22"/>
          <p:cNvSpPr/>
          <p:nvPr>
            <p:ph idx="8" type="pic"/>
          </p:nvPr>
        </p:nvSpPr>
        <p:spPr>
          <a:xfrm>
            <a:off x="5112292" y="1689675"/>
            <a:ext cx="996300" cy="996300"/>
          </a:xfrm>
          <a:prstGeom prst="ellipse">
            <a:avLst/>
          </a:prstGeom>
          <a:noFill/>
          <a:ln>
            <a:noFill/>
          </a:ln>
        </p:spPr>
      </p:sp>
      <p:sp>
        <p:nvSpPr>
          <p:cNvPr id="172" name="Google Shape;172;p22"/>
          <p:cNvSpPr/>
          <p:nvPr>
            <p:ph idx="9" type="pic"/>
          </p:nvPr>
        </p:nvSpPr>
        <p:spPr>
          <a:xfrm>
            <a:off x="7189175" y="1689675"/>
            <a:ext cx="996300" cy="996300"/>
          </a:xfrm>
          <a:prstGeom prst="ellipse">
            <a:avLst/>
          </a:prstGeom>
          <a:noFill/>
          <a:ln>
            <a:noFill/>
          </a:ln>
        </p:spPr>
      </p:sp>
      <p:pic>
        <p:nvPicPr>
          <p:cNvPr id="173" name="Google Shape;173;p2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anels">
  <p:cSld name="TITLE_AND_BODY_2_1_1">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3"/>
          <p:cNvSpPr/>
          <p:nvPr/>
        </p:nvSpPr>
        <p:spPr>
          <a:xfrm>
            <a:off x="410863"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8" name="Google Shape;178;p23"/>
          <p:cNvSpPr txBox="1"/>
          <p:nvPr>
            <p:ph idx="2" type="title"/>
          </p:nvPr>
        </p:nvSpPr>
        <p:spPr>
          <a:xfrm>
            <a:off x="622636"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79" name="Google Shape;179;p23"/>
          <p:cNvSpPr/>
          <p:nvPr/>
        </p:nvSpPr>
        <p:spPr>
          <a:xfrm>
            <a:off x="252975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3"/>
          <p:cNvSpPr/>
          <p:nvPr/>
        </p:nvSpPr>
        <p:spPr>
          <a:xfrm>
            <a:off x="464864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1" name="Google Shape;181;p23"/>
          <p:cNvSpPr/>
          <p:nvPr/>
        </p:nvSpPr>
        <p:spPr>
          <a:xfrm>
            <a:off x="6767557"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3"/>
          <p:cNvSpPr/>
          <p:nvPr/>
        </p:nvSpPr>
        <p:spPr>
          <a:xfrm>
            <a:off x="41085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3"/>
          <p:cNvSpPr/>
          <p:nvPr/>
        </p:nvSpPr>
        <p:spPr>
          <a:xfrm>
            <a:off x="252974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3"/>
          <p:cNvSpPr/>
          <p:nvPr/>
        </p:nvSpPr>
        <p:spPr>
          <a:xfrm>
            <a:off x="4648629"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3"/>
          <p:cNvSpPr/>
          <p:nvPr/>
        </p:nvSpPr>
        <p:spPr>
          <a:xfrm>
            <a:off x="6767544"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3"/>
          <p:cNvSpPr txBox="1"/>
          <p:nvPr>
            <p:ph idx="3" type="title"/>
          </p:nvPr>
        </p:nvSpPr>
        <p:spPr>
          <a:xfrm>
            <a:off x="2741708"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7" name="Google Shape;187;p23"/>
          <p:cNvSpPr txBox="1"/>
          <p:nvPr>
            <p:ph idx="4" type="title"/>
          </p:nvPr>
        </p:nvSpPr>
        <p:spPr>
          <a:xfrm>
            <a:off x="4860602"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8" name="Google Shape;188;p23"/>
          <p:cNvSpPr txBox="1"/>
          <p:nvPr>
            <p:ph idx="5" type="title"/>
          </p:nvPr>
        </p:nvSpPr>
        <p:spPr>
          <a:xfrm>
            <a:off x="6979483"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9" name="Google Shape;189;p23"/>
          <p:cNvSpPr txBox="1"/>
          <p:nvPr>
            <p:ph idx="6" type="title"/>
          </p:nvPr>
        </p:nvSpPr>
        <p:spPr>
          <a:xfrm>
            <a:off x="622725"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0" name="Google Shape;190;p23"/>
          <p:cNvSpPr txBox="1"/>
          <p:nvPr>
            <p:ph idx="7" type="title"/>
          </p:nvPr>
        </p:nvSpPr>
        <p:spPr>
          <a:xfrm>
            <a:off x="2741798"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1" name="Google Shape;191;p23"/>
          <p:cNvSpPr txBox="1"/>
          <p:nvPr>
            <p:ph idx="8" type="title"/>
          </p:nvPr>
        </p:nvSpPr>
        <p:spPr>
          <a:xfrm>
            <a:off x="4860692"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2" name="Google Shape;192;p23"/>
          <p:cNvSpPr txBox="1"/>
          <p:nvPr>
            <p:ph idx="9" type="title"/>
          </p:nvPr>
        </p:nvSpPr>
        <p:spPr>
          <a:xfrm>
            <a:off x="6979573"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193" name="Google Shape;193;p23"/>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94" name="Google Shape;194;p23"/>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1">
  <p:cSld name="TITLE_AND_BODY_2_1_1_1">
    <p:spTree>
      <p:nvGrpSpPr>
        <p:cNvPr id="195" name="Shape 195"/>
        <p:cNvGrpSpPr/>
        <p:nvPr/>
      </p:nvGrpSpPr>
      <p:grpSpPr>
        <a:xfrm>
          <a:off x="0" y="0"/>
          <a:ext cx="0" cy="0"/>
          <a:chOff x="0" y="0"/>
          <a:chExt cx="0" cy="0"/>
        </a:xfrm>
      </p:grpSpPr>
      <p:sp>
        <p:nvSpPr>
          <p:cNvPr id="196" name="Google Shape;196;p24"/>
          <p:cNvSpPr/>
          <p:nvPr/>
        </p:nvSpPr>
        <p:spPr>
          <a:xfrm>
            <a:off x="43232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4"/>
          <p:cNvSpPr/>
          <p:nvPr/>
        </p:nvSpPr>
        <p:spPr>
          <a:xfrm>
            <a:off x="2547606"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4"/>
          <p:cNvSpPr/>
          <p:nvPr/>
        </p:nvSpPr>
        <p:spPr>
          <a:xfrm>
            <a:off x="4662888"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4"/>
          <p:cNvSpPr/>
          <p:nvPr/>
        </p:nvSpPr>
        <p:spPr>
          <a:xfrm>
            <a:off x="677819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0" name="Google Shape;200;p2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4"/>
          <p:cNvSpPr/>
          <p:nvPr/>
        </p:nvSpPr>
        <p:spPr>
          <a:xfrm>
            <a:off x="432325"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4"/>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3" name="Google Shape;203;p24"/>
          <p:cNvSpPr/>
          <p:nvPr/>
        </p:nvSpPr>
        <p:spPr>
          <a:xfrm>
            <a:off x="2547606"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4" name="Google Shape;204;p24"/>
          <p:cNvSpPr/>
          <p:nvPr/>
        </p:nvSpPr>
        <p:spPr>
          <a:xfrm>
            <a:off x="4662888" y="1146600"/>
            <a:ext cx="1933500" cy="429000"/>
          </a:xfrm>
          <a:prstGeom prst="roundRect">
            <a:avLst>
              <a:gd fmla="val 115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4"/>
          <p:cNvSpPr/>
          <p:nvPr/>
        </p:nvSpPr>
        <p:spPr>
          <a:xfrm>
            <a:off x="6778195" y="1146600"/>
            <a:ext cx="1933500" cy="429000"/>
          </a:xfrm>
          <a:prstGeom prst="roundRect">
            <a:avLst>
              <a:gd fmla="val 11573" name="adj"/>
            </a:avLst>
          </a:prstGeom>
          <a:solidFill>
            <a:srgbClr val="F894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6" name="Google Shape;206;p24"/>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7" name="Google Shape;207;p24"/>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8" name="Google Shape;208;p24"/>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9" name="Google Shape;209;p24"/>
          <p:cNvSpPr txBox="1"/>
          <p:nvPr>
            <p:ph idx="1" type="body"/>
          </p:nvPr>
        </p:nvSpPr>
        <p:spPr>
          <a:xfrm>
            <a:off x="501379"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0" name="Google Shape;210;p24"/>
          <p:cNvSpPr txBox="1"/>
          <p:nvPr>
            <p:ph idx="6" type="body"/>
          </p:nvPr>
        </p:nvSpPr>
        <p:spPr>
          <a:xfrm>
            <a:off x="2616664"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1" name="Google Shape;211;p24"/>
          <p:cNvSpPr txBox="1"/>
          <p:nvPr>
            <p:ph idx="7" type="body"/>
          </p:nvPr>
        </p:nvSpPr>
        <p:spPr>
          <a:xfrm>
            <a:off x="4731950"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2" name="Google Shape;212;p24"/>
          <p:cNvSpPr txBox="1"/>
          <p:nvPr>
            <p:ph idx="8" type="body"/>
          </p:nvPr>
        </p:nvSpPr>
        <p:spPr>
          <a:xfrm>
            <a:off x="6847223"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13" name="Google Shape;213;p2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14" name="Google Shape;214;p2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2">
  <p:cSld name="TITLE_AND_BODY_2_1_1_1_1">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5"/>
          <p:cNvSpPr/>
          <p:nvPr/>
        </p:nvSpPr>
        <p:spPr>
          <a:xfrm>
            <a:off x="432325"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5"/>
          <p:cNvSpPr/>
          <p:nvPr/>
        </p:nvSpPr>
        <p:spPr>
          <a:xfrm>
            <a:off x="2547608"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9" name="Google Shape;219;p25"/>
          <p:cNvSpPr/>
          <p:nvPr/>
        </p:nvSpPr>
        <p:spPr>
          <a:xfrm>
            <a:off x="4662891"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25"/>
          <p:cNvSpPr/>
          <p:nvPr/>
        </p:nvSpPr>
        <p:spPr>
          <a:xfrm>
            <a:off x="6778199"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5"/>
          <p:cNvSpPr/>
          <p:nvPr/>
        </p:nvSpPr>
        <p:spPr>
          <a:xfrm>
            <a:off x="432325" y="1146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5"/>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3" name="Google Shape;223;p25"/>
          <p:cNvSpPr/>
          <p:nvPr/>
        </p:nvSpPr>
        <p:spPr>
          <a:xfrm>
            <a:off x="2547606"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4" name="Google Shape;224;p25"/>
          <p:cNvSpPr/>
          <p:nvPr/>
        </p:nvSpPr>
        <p:spPr>
          <a:xfrm>
            <a:off x="4662888" y="1146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5" name="Google Shape;225;p25"/>
          <p:cNvSpPr/>
          <p:nvPr/>
        </p:nvSpPr>
        <p:spPr>
          <a:xfrm>
            <a:off x="6778195"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6" name="Google Shape;226;p25"/>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7" name="Google Shape;227;p25"/>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8" name="Google Shape;228;p25"/>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9" name="Google Shape;229;p25"/>
          <p:cNvSpPr txBox="1"/>
          <p:nvPr>
            <p:ph idx="1" type="body"/>
          </p:nvPr>
        </p:nvSpPr>
        <p:spPr>
          <a:xfrm>
            <a:off x="501375"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0" name="Google Shape;230;p25"/>
          <p:cNvSpPr txBox="1"/>
          <p:nvPr>
            <p:ph idx="6" type="body"/>
          </p:nvPr>
        </p:nvSpPr>
        <p:spPr>
          <a:xfrm>
            <a:off x="2616662"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1" name="Google Shape;231;p25"/>
          <p:cNvSpPr txBox="1"/>
          <p:nvPr>
            <p:ph idx="7" type="body"/>
          </p:nvPr>
        </p:nvSpPr>
        <p:spPr>
          <a:xfrm>
            <a:off x="4731949"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2" name="Google Shape;232;p25"/>
          <p:cNvSpPr txBox="1"/>
          <p:nvPr>
            <p:ph idx="8" type="body"/>
          </p:nvPr>
        </p:nvSpPr>
        <p:spPr>
          <a:xfrm>
            <a:off x="6847224"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3" name="Google Shape;233;p25"/>
          <p:cNvSpPr/>
          <p:nvPr/>
        </p:nvSpPr>
        <p:spPr>
          <a:xfrm>
            <a:off x="432325"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4" name="Google Shape;234;p25"/>
          <p:cNvSpPr/>
          <p:nvPr/>
        </p:nvSpPr>
        <p:spPr>
          <a:xfrm>
            <a:off x="2547608"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5" name="Google Shape;235;p25"/>
          <p:cNvSpPr/>
          <p:nvPr/>
        </p:nvSpPr>
        <p:spPr>
          <a:xfrm>
            <a:off x="4662891"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6" name="Google Shape;236;p25"/>
          <p:cNvSpPr/>
          <p:nvPr/>
        </p:nvSpPr>
        <p:spPr>
          <a:xfrm>
            <a:off x="6778199"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5"/>
          <p:cNvSpPr/>
          <p:nvPr/>
        </p:nvSpPr>
        <p:spPr>
          <a:xfrm>
            <a:off x="432325" y="2670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5"/>
          <p:cNvSpPr txBox="1"/>
          <p:nvPr>
            <p:ph idx="9" type="title"/>
          </p:nvPr>
        </p:nvSpPr>
        <p:spPr>
          <a:xfrm>
            <a:off x="643738"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39" name="Google Shape;239;p25"/>
          <p:cNvSpPr/>
          <p:nvPr/>
        </p:nvSpPr>
        <p:spPr>
          <a:xfrm>
            <a:off x="2547606" y="2670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5"/>
          <p:cNvSpPr/>
          <p:nvPr/>
        </p:nvSpPr>
        <p:spPr>
          <a:xfrm>
            <a:off x="4662888" y="2670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25"/>
          <p:cNvSpPr/>
          <p:nvPr/>
        </p:nvSpPr>
        <p:spPr>
          <a:xfrm>
            <a:off x="6778195" y="2670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2" name="Google Shape;242;p25"/>
          <p:cNvSpPr txBox="1"/>
          <p:nvPr>
            <p:ph idx="13" type="title"/>
          </p:nvPr>
        </p:nvSpPr>
        <p:spPr>
          <a:xfrm>
            <a:off x="2759202"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3" name="Google Shape;243;p25"/>
          <p:cNvSpPr txBox="1"/>
          <p:nvPr>
            <p:ph idx="14" type="title"/>
          </p:nvPr>
        </p:nvSpPr>
        <p:spPr>
          <a:xfrm>
            <a:off x="4874487"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4" name="Google Shape;244;p25"/>
          <p:cNvSpPr txBox="1"/>
          <p:nvPr>
            <p:ph idx="15" type="title"/>
          </p:nvPr>
        </p:nvSpPr>
        <p:spPr>
          <a:xfrm>
            <a:off x="6989760"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5" name="Google Shape;245;p25"/>
          <p:cNvSpPr txBox="1"/>
          <p:nvPr>
            <p:ph idx="16" type="body"/>
          </p:nvPr>
        </p:nvSpPr>
        <p:spPr>
          <a:xfrm>
            <a:off x="501375"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6" name="Google Shape;246;p25"/>
          <p:cNvSpPr txBox="1"/>
          <p:nvPr>
            <p:ph idx="17" type="body"/>
          </p:nvPr>
        </p:nvSpPr>
        <p:spPr>
          <a:xfrm>
            <a:off x="2616662"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7" name="Google Shape;247;p25"/>
          <p:cNvSpPr txBox="1"/>
          <p:nvPr>
            <p:ph idx="18" type="body"/>
          </p:nvPr>
        </p:nvSpPr>
        <p:spPr>
          <a:xfrm>
            <a:off x="4731949"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8" name="Google Shape;248;p25"/>
          <p:cNvSpPr txBox="1"/>
          <p:nvPr>
            <p:ph idx="19" type="body"/>
          </p:nvPr>
        </p:nvSpPr>
        <p:spPr>
          <a:xfrm>
            <a:off x="6847224"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49" name="Google Shape;249;p25"/>
          <p:cNvPicPr preferRelativeResize="0"/>
          <p:nvPr/>
        </p:nvPicPr>
        <p:blipFill rotWithShape="1">
          <a:blip r:embed="rId2">
            <a:alphaModFix amt="30000"/>
          </a:blip>
          <a:srcRect b="49443" l="0" r="46080" t="0"/>
          <a:stretch/>
        </p:blipFill>
        <p:spPr>
          <a:xfrm rot="5400000">
            <a:off x="-49158" y="4042175"/>
            <a:ext cx="996302" cy="912351"/>
          </a:xfrm>
          <a:prstGeom prst="rect">
            <a:avLst/>
          </a:prstGeom>
          <a:noFill/>
          <a:ln>
            <a:noFill/>
          </a:ln>
        </p:spPr>
      </p:pic>
      <p:pic>
        <p:nvPicPr>
          <p:cNvPr id="250" name="Google Shape;250;p2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1">
  <p:cSld name="CUSTOM_8_1">
    <p:spTree>
      <p:nvGrpSpPr>
        <p:cNvPr id="251" name="Shape 251"/>
        <p:cNvGrpSpPr/>
        <p:nvPr/>
      </p:nvGrpSpPr>
      <p:grpSpPr>
        <a:xfrm>
          <a:off x="0" y="0"/>
          <a:ext cx="0" cy="0"/>
          <a:chOff x="0" y="0"/>
          <a:chExt cx="0" cy="0"/>
        </a:xfrm>
      </p:grpSpPr>
      <p:sp>
        <p:nvSpPr>
          <p:cNvPr id="252" name="Google Shape;252;p2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53" name="Google Shape;253;p26"/>
          <p:cNvPicPr preferRelativeResize="0"/>
          <p:nvPr/>
        </p:nvPicPr>
        <p:blipFill>
          <a:blip r:embed="rId2">
            <a:alphaModFix/>
          </a:blip>
          <a:stretch>
            <a:fillRect/>
          </a:stretch>
        </p:blipFill>
        <p:spPr>
          <a:xfrm>
            <a:off x="3317391" y="1828988"/>
            <a:ext cx="2219623" cy="1485530"/>
          </a:xfrm>
          <a:prstGeom prst="rect">
            <a:avLst/>
          </a:prstGeom>
          <a:noFill/>
          <a:ln>
            <a:noFill/>
          </a:ln>
        </p:spPr>
      </p:pic>
      <p:pic>
        <p:nvPicPr>
          <p:cNvPr id="254" name="Google Shape;254;p26"/>
          <p:cNvPicPr preferRelativeResize="0"/>
          <p:nvPr/>
        </p:nvPicPr>
        <p:blipFill>
          <a:blip r:embed="rId3">
            <a:alphaModFix/>
          </a:blip>
          <a:stretch>
            <a:fillRect/>
          </a:stretch>
        </p:blipFill>
        <p:spPr>
          <a:xfrm>
            <a:off x="6445229" y="1768374"/>
            <a:ext cx="2133520" cy="1606760"/>
          </a:xfrm>
          <a:prstGeom prst="rect">
            <a:avLst/>
          </a:prstGeom>
          <a:noFill/>
          <a:ln>
            <a:noFill/>
          </a:ln>
        </p:spPr>
      </p:pic>
      <p:pic>
        <p:nvPicPr>
          <p:cNvPr id="255" name="Google Shape;255;p26"/>
          <p:cNvPicPr preferRelativeResize="0"/>
          <p:nvPr/>
        </p:nvPicPr>
        <p:blipFill>
          <a:blip r:embed="rId4">
            <a:alphaModFix/>
          </a:blip>
          <a:stretch>
            <a:fillRect/>
          </a:stretch>
        </p:blipFill>
        <p:spPr>
          <a:xfrm>
            <a:off x="449225" y="1810341"/>
            <a:ext cx="2103826" cy="1522825"/>
          </a:xfrm>
          <a:prstGeom prst="rect">
            <a:avLst/>
          </a:prstGeom>
          <a:noFill/>
          <a:ln>
            <a:noFill/>
          </a:ln>
        </p:spPr>
      </p:pic>
      <p:sp>
        <p:nvSpPr>
          <p:cNvPr id="256" name="Google Shape;256;p26"/>
          <p:cNvSpPr/>
          <p:nvPr>
            <p:ph idx="2" type="pic"/>
          </p:nvPr>
        </p:nvSpPr>
        <p:spPr>
          <a:xfrm>
            <a:off x="671524" y="20105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7" name="Google Shape;257;p26"/>
          <p:cNvSpPr/>
          <p:nvPr>
            <p:ph idx="3" type="pic"/>
          </p:nvPr>
        </p:nvSpPr>
        <p:spPr>
          <a:xfrm>
            <a:off x="3705486" y="20038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8" name="Google Shape;258;p26"/>
          <p:cNvSpPr/>
          <p:nvPr>
            <p:ph idx="4" type="pic"/>
          </p:nvPr>
        </p:nvSpPr>
        <p:spPr>
          <a:xfrm>
            <a:off x="6688124" y="2010551"/>
            <a:ext cx="1587300" cy="1135800"/>
          </a:xfrm>
          <a:prstGeom prst="roundRect">
            <a:avLst>
              <a:gd fmla="val 2033" name="adj"/>
            </a:avLst>
          </a:prstGeom>
          <a:noFill/>
          <a:ln>
            <a:noFill/>
          </a:ln>
          <a:effectLst>
            <a:outerShdw blurRad="71438" rotWithShape="0" algn="bl">
              <a:srgbClr val="001F57">
                <a:alpha val="35000"/>
              </a:srgbClr>
            </a:outerShdw>
          </a:effectLst>
        </p:spPr>
      </p:sp>
      <p:pic>
        <p:nvPicPr>
          <p:cNvPr id="259" name="Google Shape;259;p26"/>
          <p:cNvPicPr preferRelativeResize="0"/>
          <p:nvPr/>
        </p:nvPicPr>
        <p:blipFill rotWithShape="1">
          <a:blip r:embed="rId5">
            <a:alphaModFix amt="30000"/>
          </a:blip>
          <a:srcRect b="49443" l="0" r="46080" t="0"/>
          <a:stretch/>
        </p:blipFill>
        <p:spPr>
          <a:xfrm rot="5400000">
            <a:off x="-49158" y="4194575"/>
            <a:ext cx="996302" cy="912351"/>
          </a:xfrm>
          <a:prstGeom prst="rect">
            <a:avLst/>
          </a:prstGeom>
          <a:noFill/>
          <a:ln>
            <a:noFill/>
          </a:ln>
        </p:spPr>
      </p:pic>
      <p:pic>
        <p:nvPicPr>
          <p:cNvPr id="260" name="Google Shape;260;p26"/>
          <p:cNvPicPr preferRelativeResize="0"/>
          <p:nvPr/>
        </p:nvPicPr>
        <p:blipFill>
          <a:blip r:embed="rId6">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2">
  <p:cSld name="CUSTOM_8_1_1">
    <p:spTree>
      <p:nvGrpSpPr>
        <p:cNvPr id="261" name="Shape 261"/>
        <p:cNvGrpSpPr/>
        <p:nvPr/>
      </p:nvGrpSpPr>
      <p:grpSpPr>
        <a:xfrm>
          <a:off x="0" y="0"/>
          <a:ext cx="0" cy="0"/>
          <a:chOff x="0" y="0"/>
          <a:chExt cx="0" cy="0"/>
        </a:xfrm>
      </p:grpSpPr>
      <p:sp>
        <p:nvSpPr>
          <p:cNvPr id="262" name="Google Shape;262;p2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3" name="Google Shape;263;p27"/>
          <p:cNvPicPr preferRelativeResize="0"/>
          <p:nvPr/>
        </p:nvPicPr>
        <p:blipFill>
          <a:blip r:embed="rId2">
            <a:alphaModFix/>
          </a:blip>
          <a:stretch>
            <a:fillRect/>
          </a:stretch>
        </p:blipFill>
        <p:spPr>
          <a:xfrm rot="4107494">
            <a:off x="3749053" y="989185"/>
            <a:ext cx="1708528" cy="1909528"/>
          </a:xfrm>
          <a:prstGeom prst="rect">
            <a:avLst/>
          </a:prstGeom>
          <a:noFill/>
          <a:ln>
            <a:noFill/>
          </a:ln>
        </p:spPr>
      </p:pic>
      <p:pic>
        <p:nvPicPr>
          <p:cNvPr id="264" name="Google Shape;264;p27"/>
          <p:cNvPicPr preferRelativeResize="0"/>
          <p:nvPr/>
        </p:nvPicPr>
        <p:blipFill>
          <a:blip r:embed="rId3">
            <a:alphaModFix/>
          </a:blip>
          <a:stretch>
            <a:fillRect/>
          </a:stretch>
        </p:blipFill>
        <p:spPr>
          <a:xfrm rot="172655">
            <a:off x="5124313" y="2908461"/>
            <a:ext cx="1996461" cy="1663718"/>
          </a:xfrm>
          <a:prstGeom prst="rect">
            <a:avLst/>
          </a:prstGeom>
          <a:noFill/>
          <a:ln>
            <a:noFill/>
          </a:ln>
        </p:spPr>
      </p:pic>
      <p:pic>
        <p:nvPicPr>
          <p:cNvPr id="265" name="Google Shape;265;p27"/>
          <p:cNvPicPr preferRelativeResize="0"/>
          <p:nvPr/>
        </p:nvPicPr>
        <p:blipFill>
          <a:blip r:embed="rId4">
            <a:alphaModFix/>
          </a:blip>
          <a:stretch>
            <a:fillRect/>
          </a:stretch>
        </p:blipFill>
        <p:spPr>
          <a:xfrm>
            <a:off x="6592506" y="1096501"/>
            <a:ext cx="1995190" cy="1723671"/>
          </a:xfrm>
          <a:prstGeom prst="rect">
            <a:avLst/>
          </a:prstGeom>
          <a:noFill/>
          <a:ln>
            <a:noFill/>
          </a:ln>
        </p:spPr>
      </p:pic>
      <p:pic>
        <p:nvPicPr>
          <p:cNvPr id="266" name="Google Shape;266;p27"/>
          <p:cNvPicPr preferRelativeResize="0"/>
          <p:nvPr/>
        </p:nvPicPr>
        <p:blipFill>
          <a:blip r:embed="rId5">
            <a:alphaModFix/>
          </a:blip>
          <a:stretch>
            <a:fillRect/>
          </a:stretch>
        </p:blipFill>
        <p:spPr>
          <a:xfrm rot="9017341">
            <a:off x="2134688" y="2927354"/>
            <a:ext cx="1918892" cy="1582779"/>
          </a:xfrm>
          <a:prstGeom prst="rect">
            <a:avLst/>
          </a:prstGeom>
          <a:noFill/>
          <a:ln>
            <a:noFill/>
          </a:ln>
        </p:spPr>
      </p:pic>
      <p:pic>
        <p:nvPicPr>
          <p:cNvPr id="267" name="Google Shape;267;p27"/>
          <p:cNvPicPr preferRelativeResize="0"/>
          <p:nvPr/>
        </p:nvPicPr>
        <p:blipFill>
          <a:blip r:embed="rId6">
            <a:alphaModFix/>
          </a:blip>
          <a:stretch>
            <a:fillRect/>
          </a:stretch>
        </p:blipFill>
        <p:spPr>
          <a:xfrm rot="-853781">
            <a:off x="685779" y="1071313"/>
            <a:ext cx="1720794" cy="1903532"/>
          </a:xfrm>
          <a:prstGeom prst="rect">
            <a:avLst/>
          </a:prstGeom>
          <a:noFill/>
          <a:ln>
            <a:noFill/>
          </a:ln>
        </p:spPr>
      </p:pic>
      <p:sp>
        <p:nvSpPr>
          <p:cNvPr id="268" name="Google Shape;268;p27"/>
          <p:cNvSpPr/>
          <p:nvPr>
            <p:ph idx="2" type="pic"/>
          </p:nvPr>
        </p:nvSpPr>
        <p:spPr>
          <a:xfrm>
            <a:off x="810481" y="1261606"/>
            <a:ext cx="1572900" cy="1572900"/>
          </a:xfrm>
          <a:prstGeom prst="ellipse">
            <a:avLst/>
          </a:prstGeom>
          <a:noFill/>
          <a:ln>
            <a:noFill/>
          </a:ln>
        </p:spPr>
      </p:sp>
      <p:sp>
        <p:nvSpPr>
          <p:cNvPr id="269" name="Google Shape;269;p27"/>
          <p:cNvSpPr/>
          <p:nvPr>
            <p:ph idx="3" type="pic"/>
          </p:nvPr>
        </p:nvSpPr>
        <p:spPr>
          <a:xfrm>
            <a:off x="3802481" y="1261606"/>
            <a:ext cx="1572900" cy="1572900"/>
          </a:xfrm>
          <a:prstGeom prst="ellipse">
            <a:avLst/>
          </a:prstGeom>
          <a:noFill/>
          <a:ln>
            <a:noFill/>
          </a:ln>
        </p:spPr>
      </p:sp>
      <p:sp>
        <p:nvSpPr>
          <p:cNvPr id="270" name="Google Shape;270;p27"/>
          <p:cNvSpPr/>
          <p:nvPr>
            <p:ph idx="4" type="pic"/>
          </p:nvPr>
        </p:nvSpPr>
        <p:spPr>
          <a:xfrm>
            <a:off x="6830450" y="1261606"/>
            <a:ext cx="1572900" cy="1572900"/>
          </a:xfrm>
          <a:prstGeom prst="ellipse">
            <a:avLst/>
          </a:prstGeom>
          <a:noFill/>
          <a:ln>
            <a:noFill/>
          </a:ln>
        </p:spPr>
      </p:sp>
      <p:sp>
        <p:nvSpPr>
          <p:cNvPr id="271" name="Google Shape;271;p27"/>
          <p:cNvSpPr/>
          <p:nvPr>
            <p:ph idx="5" type="pic"/>
          </p:nvPr>
        </p:nvSpPr>
        <p:spPr>
          <a:xfrm>
            <a:off x="2200181" y="3033968"/>
            <a:ext cx="1572900" cy="1572900"/>
          </a:xfrm>
          <a:prstGeom prst="ellipse">
            <a:avLst/>
          </a:prstGeom>
          <a:noFill/>
          <a:ln>
            <a:noFill/>
          </a:ln>
        </p:spPr>
      </p:sp>
      <p:sp>
        <p:nvSpPr>
          <p:cNvPr id="272" name="Google Shape;272;p27"/>
          <p:cNvSpPr/>
          <p:nvPr>
            <p:ph idx="6" type="pic"/>
          </p:nvPr>
        </p:nvSpPr>
        <p:spPr>
          <a:xfrm>
            <a:off x="5503431" y="3033968"/>
            <a:ext cx="1572900" cy="1572900"/>
          </a:xfrm>
          <a:prstGeom prst="ellipse">
            <a:avLst/>
          </a:prstGeom>
          <a:noFill/>
          <a:ln>
            <a:noFill/>
          </a:ln>
        </p:spPr>
      </p:sp>
      <p:pic>
        <p:nvPicPr>
          <p:cNvPr id="273" name="Google Shape;273;p27"/>
          <p:cNvPicPr preferRelativeResize="0"/>
          <p:nvPr/>
        </p:nvPicPr>
        <p:blipFill rotWithShape="1">
          <a:blip r:embed="rId7">
            <a:alphaModFix amt="30000"/>
          </a:blip>
          <a:srcRect b="49443" l="0" r="46080" t="0"/>
          <a:stretch/>
        </p:blipFill>
        <p:spPr>
          <a:xfrm rot="5400000">
            <a:off x="-49158" y="4194575"/>
            <a:ext cx="996302" cy="912351"/>
          </a:xfrm>
          <a:prstGeom prst="rect">
            <a:avLst/>
          </a:prstGeom>
          <a:noFill/>
          <a:ln>
            <a:noFill/>
          </a:ln>
        </p:spPr>
      </p:pic>
      <p:pic>
        <p:nvPicPr>
          <p:cNvPr id="274" name="Google Shape;274;p27"/>
          <p:cNvPicPr preferRelativeResize="0"/>
          <p:nvPr/>
        </p:nvPicPr>
        <p:blipFill>
          <a:blip r:embed="rId8">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3BCD6">
            <a:alpha val="15000"/>
          </a:srgbClr>
        </a:solidFill>
      </p:bgPr>
    </p:bg>
    <p:spTree>
      <p:nvGrpSpPr>
        <p:cNvPr id="275" name="Shape 275"/>
        <p:cNvGrpSpPr/>
        <p:nvPr/>
      </p:nvGrpSpPr>
      <p:grpSpPr>
        <a:xfrm>
          <a:off x="0" y="0"/>
          <a:ext cx="0" cy="0"/>
          <a:chOff x="0" y="0"/>
          <a:chExt cx="0" cy="0"/>
        </a:xfrm>
      </p:grpSpPr>
      <p:sp>
        <p:nvSpPr>
          <p:cNvPr id="276" name="Google Shape;276;p28"/>
          <p:cNvSpPr txBox="1"/>
          <p:nvPr>
            <p:ph type="title"/>
          </p:nvPr>
        </p:nvSpPr>
        <p:spPr>
          <a:xfrm>
            <a:off x="490250" y="2061675"/>
            <a:ext cx="8100300" cy="867600"/>
          </a:xfrm>
          <a:prstGeom prst="rect">
            <a:avLst/>
          </a:prstGeom>
        </p:spPr>
        <p:txBody>
          <a:bodyPr anchorCtr="0" anchor="ctr" bIns="91425" lIns="91425" spcFirstLastPara="1" rIns="91425" wrap="square" tIns="91425">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77" name="Google Shape;277;p28"/>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78" name="Google Shape;278;p28"/>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1">
  <p:cSld name="BIG_NUMBER">
    <p:bg>
      <p:bgPr>
        <a:solidFill>
          <a:srgbClr val="03BCD6">
            <a:alpha val="15000"/>
          </a:srgbClr>
        </a:solidFill>
      </p:bgPr>
    </p:bg>
    <p:spTree>
      <p:nvGrpSpPr>
        <p:cNvPr id="279" name="Shape 279"/>
        <p:cNvGrpSpPr/>
        <p:nvPr/>
      </p:nvGrpSpPr>
      <p:grpSpPr>
        <a:xfrm>
          <a:off x="0" y="0"/>
          <a:ext cx="0" cy="0"/>
          <a:chOff x="0" y="0"/>
          <a:chExt cx="0" cy="0"/>
        </a:xfrm>
      </p:grpSpPr>
      <p:sp>
        <p:nvSpPr>
          <p:cNvPr id="280" name="Google Shape;280;p29"/>
          <p:cNvSpPr txBox="1"/>
          <p:nvPr>
            <p:ph hasCustomPrompt="1" type="title"/>
          </p:nvPr>
        </p:nvSpPr>
        <p:spPr>
          <a:xfrm>
            <a:off x="85942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29"/>
          <p:cNvSpPr txBox="1"/>
          <p:nvPr>
            <p:ph idx="2" type="title"/>
          </p:nvPr>
        </p:nvSpPr>
        <p:spPr>
          <a:xfrm>
            <a:off x="85942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2" name="Google Shape;282;p29"/>
          <p:cNvSpPr txBox="1"/>
          <p:nvPr>
            <p:ph hasCustomPrompt="1" idx="3" type="title"/>
          </p:nvPr>
        </p:nvSpPr>
        <p:spPr>
          <a:xfrm>
            <a:off x="3415650"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3" name="Google Shape;283;p29"/>
          <p:cNvSpPr txBox="1"/>
          <p:nvPr>
            <p:ph idx="4" type="title"/>
          </p:nvPr>
        </p:nvSpPr>
        <p:spPr>
          <a:xfrm>
            <a:off x="3415650"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4" name="Google Shape;284;p29"/>
          <p:cNvSpPr txBox="1"/>
          <p:nvPr>
            <p:ph hasCustomPrompt="1" idx="5" type="title"/>
          </p:nvPr>
        </p:nvSpPr>
        <p:spPr>
          <a:xfrm>
            <a:off x="597187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5" name="Google Shape;285;p29"/>
          <p:cNvSpPr txBox="1"/>
          <p:nvPr>
            <p:ph idx="6" type="title"/>
          </p:nvPr>
        </p:nvSpPr>
        <p:spPr>
          <a:xfrm>
            <a:off x="597187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286" name="Google Shape;286;p29"/>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87" name="Google Shape;287;p29"/>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2">
  <p:cSld name="CUSTOM_8">
    <p:bg>
      <p:bgPr>
        <a:solidFill>
          <a:srgbClr val="03BCD6">
            <a:alpha val="15000"/>
          </a:srgbClr>
        </a:solidFill>
      </p:bgPr>
    </p:bg>
    <p:spTree>
      <p:nvGrpSpPr>
        <p:cNvPr id="288" name="Shape 288"/>
        <p:cNvGrpSpPr/>
        <p:nvPr/>
      </p:nvGrpSpPr>
      <p:grpSpPr>
        <a:xfrm>
          <a:off x="0" y="0"/>
          <a:ext cx="0" cy="0"/>
          <a:chOff x="0" y="0"/>
          <a:chExt cx="0" cy="0"/>
        </a:xfrm>
      </p:grpSpPr>
      <p:sp>
        <p:nvSpPr>
          <p:cNvPr id="289" name="Google Shape;289;p30"/>
          <p:cNvSpPr/>
          <p:nvPr/>
        </p:nvSpPr>
        <p:spPr>
          <a:xfrm>
            <a:off x="1884925" y="1528075"/>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0"/>
          <p:cNvSpPr/>
          <p:nvPr/>
        </p:nvSpPr>
        <p:spPr>
          <a:xfrm>
            <a:off x="942550" y="2310225"/>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0"/>
          <p:cNvSpPr/>
          <p:nvPr/>
        </p:nvSpPr>
        <p:spPr>
          <a:xfrm>
            <a:off x="1123200" y="159947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0"/>
          <p:cNvSpPr txBox="1"/>
          <p:nvPr>
            <p:ph hasCustomPrompt="1" type="title"/>
          </p:nvPr>
        </p:nvSpPr>
        <p:spPr>
          <a:xfrm>
            <a:off x="1204150" y="1860072"/>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3" name="Google Shape;293;p30"/>
          <p:cNvSpPr txBox="1"/>
          <p:nvPr>
            <p:ph idx="1" type="body"/>
          </p:nvPr>
        </p:nvSpPr>
        <p:spPr>
          <a:xfrm>
            <a:off x="1204150" y="2516050"/>
            <a:ext cx="1428600" cy="494100"/>
          </a:xfrm>
          <a:prstGeom prst="rect">
            <a:avLst/>
          </a:prstGeom>
        </p:spPr>
        <p:txBody>
          <a:bodyPr anchorCtr="0" anchor="t" bIns="91425" lIns="91425" spcFirstLastPara="1" rIns="91425" wrap="square" tIns="91425">
            <a:spAutoFit/>
          </a:bodyPr>
          <a:lstStyle>
            <a:lvl1pPr indent="-311150" lvl="0" marL="457200" algn="ctr">
              <a:spcBef>
                <a:spcPts val="0"/>
              </a:spcBef>
              <a:spcAft>
                <a:spcPts val="0"/>
              </a:spcAft>
              <a:buClr>
                <a:schemeClr val="lt1"/>
              </a:buClr>
              <a:buSzPts val="1300"/>
              <a:buChar char="●"/>
              <a:defRPr>
                <a:solidFill>
                  <a:schemeClr val="lt1"/>
                </a:solidFill>
              </a:defRPr>
            </a:lvl1pPr>
            <a:lvl2pPr indent="-311150" lvl="1" marL="914400" algn="ctr">
              <a:spcBef>
                <a:spcPts val="0"/>
              </a:spcBef>
              <a:spcAft>
                <a:spcPts val="0"/>
              </a:spcAft>
              <a:buClr>
                <a:schemeClr val="lt1"/>
              </a:buClr>
              <a:buSzPts val="1300"/>
              <a:buChar char="○"/>
              <a:defRPr>
                <a:solidFill>
                  <a:schemeClr val="lt1"/>
                </a:solidFill>
              </a:defRPr>
            </a:lvl2pPr>
            <a:lvl3pPr indent="-311150" lvl="2" marL="1371600" algn="ctr">
              <a:spcBef>
                <a:spcPts val="0"/>
              </a:spcBef>
              <a:spcAft>
                <a:spcPts val="0"/>
              </a:spcAft>
              <a:buClr>
                <a:schemeClr val="lt1"/>
              </a:buClr>
              <a:buSzPts val="1300"/>
              <a:buChar char="■"/>
              <a:defRPr>
                <a:solidFill>
                  <a:schemeClr val="lt1"/>
                </a:solidFill>
              </a:defRPr>
            </a:lvl3pPr>
            <a:lvl4pPr indent="-311150" lvl="3" marL="1828800" algn="ctr">
              <a:spcBef>
                <a:spcPts val="0"/>
              </a:spcBef>
              <a:spcAft>
                <a:spcPts val="0"/>
              </a:spcAft>
              <a:buClr>
                <a:schemeClr val="lt1"/>
              </a:buClr>
              <a:buSzPts val="1300"/>
              <a:buChar char="●"/>
              <a:defRPr>
                <a:solidFill>
                  <a:schemeClr val="lt1"/>
                </a:solidFill>
              </a:defRPr>
            </a:lvl4pPr>
            <a:lvl5pPr indent="-311150" lvl="4" marL="2286000" algn="ctr">
              <a:spcBef>
                <a:spcPts val="0"/>
              </a:spcBef>
              <a:spcAft>
                <a:spcPts val="0"/>
              </a:spcAft>
              <a:buClr>
                <a:schemeClr val="lt1"/>
              </a:buClr>
              <a:buSzPts val="1300"/>
              <a:buChar char="○"/>
              <a:defRPr>
                <a:solidFill>
                  <a:schemeClr val="lt1"/>
                </a:solidFill>
              </a:defRPr>
            </a:lvl5pPr>
            <a:lvl6pPr indent="-311150" lvl="5" marL="2743200" algn="ctr">
              <a:spcBef>
                <a:spcPts val="0"/>
              </a:spcBef>
              <a:spcAft>
                <a:spcPts val="0"/>
              </a:spcAft>
              <a:buClr>
                <a:schemeClr val="lt1"/>
              </a:buClr>
              <a:buSzPts val="1300"/>
              <a:buChar char="■"/>
              <a:defRPr>
                <a:solidFill>
                  <a:schemeClr val="lt1"/>
                </a:solidFill>
              </a:defRPr>
            </a:lvl6pPr>
            <a:lvl7pPr indent="-311150" lvl="6" marL="3200400" algn="ctr">
              <a:spcBef>
                <a:spcPts val="0"/>
              </a:spcBef>
              <a:spcAft>
                <a:spcPts val="0"/>
              </a:spcAft>
              <a:buClr>
                <a:schemeClr val="lt1"/>
              </a:buClr>
              <a:buSzPts val="1300"/>
              <a:buChar char="●"/>
              <a:defRPr>
                <a:solidFill>
                  <a:schemeClr val="lt1"/>
                </a:solidFill>
              </a:defRPr>
            </a:lvl7pPr>
            <a:lvl8pPr indent="-311150" lvl="7" marL="3657600" algn="ctr">
              <a:spcBef>
                <a:spcPts val="0"/>
              </a:spcBef>
              <a:spcAft>
                <a:spcPts val="0"/>
              </a:spcAft>
              <a:buClr>
                <a:schemeClr val="lt1"/>
              </a:buClr>
              <a:buSzPts val="1300"/>
              <a:buChar char="○"/>
              <a:defRPr>
                <a:solidFill>
                  <a:schemeClr val="lt1"/>
                </a:solidFill>
              </a:defRPr>
            </a:lvl8pPr>
            <a:lvl9pPr indent="-311150" lvl="8" marL="4114800" algn="ctr">
              <a:spcBef>
                <a:spcPts val="0"/>
              </a:spcBef>
              <a:spcAft>
                <a:spcPts val="0"/>
              </a:spcAft>
              <a:buClr>
                <a:schemeClr val="lt1"/>
              </a:buClr>
              <a:buSzPts val="1300"/>
              <a:buChar char="■"/>
              <a:defRPr>
                <a:solidFill>
                  <a:schemeClr val="lt1"/>
                </a:solidFill>
              </a:defRPr>
            </a:lvl9pPr>
          </a:lstStyle>
          <a:p/>
        </p:txBody>
      </p:sp>
      <p:sp>
        <p:nvSpPr>
          <p:cNvPr id="294" name="Google Shape;294;p30"/>
          <p:cNvSpPr/>
          <p:nvPr/>
        </p:nvSpPr>
        <p:spPr>
          <a:xfrm>
            <a:off x="4402488" y="20251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5" name="Google Shape;295;p30"/>
          <p:cNvSpPr/>
          <p:nvPr/>
        </p:nvSpPr>
        <p:spPr>
          <a:xfrm>
            <a:off x="3527624" y="1642675"/>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6" name="Google Shape;296;p30"/>
          <p:cNvSpPr/>
          <p:nvPr/>
        </p:nvSpPr>
        <p:spPr>
          <a:xfrm>
            <a:off x="3710263"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0"/>
          <p:cNvSpPr txBox="1"/>
          <p:nvPr>
            <p:ph hasCustomPrompt="1" idx="2" type="title"/>
          </p:nvPr>
        </p:nvSpPr>
        <p:spPr>
          <a:xfrm>
            <a:off x="3791213"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8" name="Google Shape;298;p30"/>
          <p:cNvSpPr txBox="1"/>
          <p:nvPr>
            <p:ph idx="3" type="body"/>
          </p:nvPr>
        </p:nvSpPr>
        <p:spPr>
          <a:xfrm>
            <a:off x="3791213"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sp>
        <p:nvSpPr>
          <p:cNvPr id="299" name="Google Shape;299;p30"/>
          <p:cNvSpPr/>
          <p:nvPr/>
        </p:nvSpPr>
        <p:spPr>
          <a:xfrm>
            <a:off x="6029600" y="14589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0" name="Google Shape;300;p30"/>
          <p:cNvSpPr/>
          <p:nvPr/>
        </p:nvSpPr>
        <p:spPr>
          <a:xfrm>
            <a:off x="7072300" y="2191400"/>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1" name="Google Shape;301;p30"/>
          <p:cNvSpPr/>
          <p:nvPr/>
        </p:nvSpPr>
        <p:spPr>
          <a:xfrm>
            <a:off x="6164475"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2" name="Google Shape;302;p30"/>
          <p:cNvSpPr txBox="1"/>
          <p:nvPr>
            <p:ph hasCustomPrompt="1" idx="4" type="title"/>
          </p:nvPr>
        </p:nvSpPr>
        <p:spPr>
          <a:xfrm>
            <a:off x="6245425"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303" name="Google Shape;303;p30"/>
          <p:cNvSpPr txBox="1"/>
          <p:nvPr>
            <p:ph idx="5" type="body"/>
          </p:nvPr>
        </p:nvSpPr>
        <p:spPr>
          <a:xfrm>
            <a:off x="6245425"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pic>
        <p:nvPicPr>
          <p:cNvPr id="304" name="Google Shape;304;p30"/>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05" name="Google Shape;305;p30"/>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CUSTOM_2_1">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40300" y="1000275"/>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4"/>
          <p:cNvSpPr txBox="1"/>
          <p:nvPr>
            <p:ph idx="1" type="subTitle"/>
          </p:nvPr>
        </p:nvSpPr>
        <p:spPr>
          <a:xfrm>
            <a:off x="540300" y="1721700"/>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1300"/>
              <a:buFont typeface="Poppins SemiBold"/>
              <a:buNone/>
              <a:defRPr>
                <a:latin typeface="Poppins SemiBold"/>
                <a:ea typeface="Poppins SemiBold"/>
                <a:cs typeface="Poppins SemiBold"/>
                <a:sym typeface="Poppins SemiBol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0" name="Google Shape;20;p4"/>
          <p:cNvPicPr preferRelativeResize="0"/>
          <p:nvPr/>
        </p:nvPicPr>
        <p:blipFill>
          <a:blip r:embed="rId2">
            <a:alphaModFix/>
          </a:blip>
          <a:stretch>
            <a:fillRect/>
          </a:stretch>
        </p:blipFill>
        <p:spPr>
          <a:xfrm>
            <a:off x="4079225" y="979450"/>
            <a:ext cx="4517001" cy="3279850"/>
          </a:xfrm>
          <a:prstGeom prst="rect">
            <a:avLst/>
          </a:prstGeom>
          <a:noFill/>
          <a:ln>
            <a:noFill/>
          </a:ln>
        </p:spPr>
      </p:pic>
      <p:sp>
        <p:nvSpPr>
          <p:cNvPr id="21" name="Google Shape;21;p4"/>
          <p:cNvSpPr/>
          <p:nvPr>
            <p:ph idx="2" type="pic"/>
          </p:nvPr>
        </p:nvSpPr>
        <p:spPr>
          <a:xfrm>
            <a:off x="45871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22" name="Google Shape;22;p4"/>
          <p:cNvPicPr preferRelativeResize="0"/>
          <p:nvPr/>
        </p:nvPicPr>
        <p:blipFill rotWithShape="1">
          <a:blip r:embed="rId3">
            <a:alphaModFix/>
          </a:blip>
          <a:srcRect b="0" l="0" r="0" t="0"/>
          <a:stretch/>
        </p:blipFill>
        <p:spPr>
          <a:xfrm>
            <a:off x="540300" y="4081526"/>
            <a:ext cx="2054067" cy="572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9">
    <p:bg>
      <p:bgPr>
        <a:solidFill>
          <a:srgbClr val="03BCD6">
            <a:alpha val="15000"/>
          </a:srgbClr>
        </a:solidFill>
      </p:bgPr>
    </p:bg>
    <p:spTree>
      <p:nvGrpSpPr>
        <p:cNvPr id="306" name="Shape 306"/>
        <p:cNvGrpSpPr/>
        <p:nvPr/>
      </p:nvGrpSpPr>
      <p:grpSpPr>
        <a:xfrm>
          <a:off x="0" y="0"/>
          <a:ext cx="0" cy="0"/>
          <a:chOff x="0" y="0"/>
          <a:chExt cx="0" cy="0"/>
        </a:xfrm>
      </p:grpSpPr>
      <p:sp>
        <p:nvSpPr>
          <p:cNvPr id="307" name="Google Shape;307;p31"/>
          <p:cNvSpPr/>
          <p:nvPr/>
        </p:nvSpPr>
        <p:spPr>
          <a:xfrm>
            <a:off x="770625" y="1788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8" name="Google Shape;308;p31"/>
          <p:cNvSpPr/>
          <p:nvPr/>
        </p:nvSpPr>
        <p:spPr>
          <a:xfrm>
            <a:off x="1699137" y="25412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9" name="Google Shape;309;p31"/>
          <p:cNvSpPr/>
          <p:nvPr/>
        </p:nvSpPr>
        <p:spPr>
          <a:xfrm>
            <a:off x="883350" y="18908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0" name="Google Shape;310;p31"/>
          <p:cNvSpPr/>
          <p:nvPr>
            <p:ph idx="2" type="pic"/>
          </p:nvPr>
        </p:nvSpPr>
        <p:spPr>
          <a:xfrm>
            <a:off x="834500" y="1841975"/>
            <a:ext cx="1376100" cy="1376100"/>
          </a:xfrm>
          <a:prstGeom prst="ellipse">
            <a:avLst/>
          </a:prstGeom>
          <a:noFill/>
          <a:ln>
            <a:noFill/>
          </a:ln>
        </p:spPr>
      </p:sp>
      <p:cxnSp>
        <p:nvCxnSpPr>
          <p:cNvPr id="311" name="Google Shape;311;p31"/>
          <p:cNvCxnSpPr/>
          <p:nvPr/>
        </p:nvCxnSpPr>
        <p:spPr>
          <a:xfrm>
            <a:off x="2569950" y="1911525"/>
            <a:ext cx="0" cy="1075200"/>
          </a:xfrm>
          <a:prstGeom prst="straightConnector1">
            <a:avLst/>
          </a:prstGeom>
          <a:noFill/>
          <a:ln cap="flat" cmpd="sng" w="9525">
            <a:solidFill>
              <a:schemeClr val="dk1"/>
            </a:solidFill>
            <a:prstDash val="dot"/>
            <a:round/>
            <a:headEnd len="med" w="med" type="none"/>
            <a:tailEnd len="med" w="med" type="none"/>
          </a:ln>
        </p:spPr>
      </p:cxnSp>
      <p:sp>
        <p:nvSpPr>
          <p:cNvPr id="312" name="Google Shape;312;p31"/>
          <p:cNvSpPr txBox="1"/>
          <p:nvPr>
            <p:ph idx="1" type="body"/>
          </p:nvPr>
        </p:nvSpPr>
        <p:spPr>
          <a:xfrm>
            <a:off x="2749675" y="1911525"/>
            <a:ext cx="5625000" cy="7572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13" name="Google Shape;313;p31"/>
          <p:cNvSpPr txBox="1"/>
          <p:nvPr>
            <p:ph idx="3" type="body"/>
          </p:nvPr>
        </p:nvSpPr>
        <p:spPr>
          <a:xfrm>
            <a:off x="2749675" y="27446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14" name="Google Shape;314;p3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15" name="Google Shape;315;p3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9_1">
    <p:bg>
      <p:bgPr>
        <a:solidFill>
          <a:srgbClr val="03BCD6">
            <a:alpha val="15000"/>
          </a:srgbClr>
        </a:solidFill>
      </p:bgPr>
    </p:bg>
    <p:spTree>
      <p:nvGrpSpPr>
        <p:cNvPr id="316" name="Shape 316"/>
        <p:cNvGrpSpPr/>
        <p:nvPr/>
      </p:nvGrpSpPr>
      <p:grpSpPr>
        <a:xfrm>
          <a:off x="0" y="0"/>
          <a:ext cx="0" cy="0"/>
          <a:chOff x="0" y="0"/>
          <a:chExt cx="0" cy="0"/>
        </a:xfrm>
      </p:grpSpPr>
      <p:sp>
        <p:nvSpPr>
          <p:cNvPr id="317" name="Google Shape;317;p32"/>
          <p:cNvSpPr/>
          <p:nvPr/>
        </p:nvSpPr>
        <p:spPr>
          <a:xfrm>
            <a:off x="770625" y="7218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8" name="Google Shape;318;p32"/>
          <p:cNvSpPr/>
          <p:nvPr/>
        </p:nvSpPr>
        <p:spPr>
          <a:xfrm>
            <a:off x="1699137" y="14744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2"/>
          <p:cNvSpPr/>
          <p:nvPr/>
        </p:nvSpPr>
        <p:spPr>
          <a:xfrm>
            <a:off x="883350" y="8240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0" name="Google Shape;320;p32"/>
          <p:cNvSpPr/>
          <p:nvPr>
            <p:ph idx="2" type="pic"/>
          </p:nvPr>
        </p:nvSpPr>
        <p:spPr>
          <a:xfrm>
            <a:off x="834500" y="775175"/>
            <a:ext cx="1376100" cy="1376100"/>
          </a:xfrm>
          <a:prstGeom prst="ellipse">
            <a:avLst/>
          </a:prstGeom>
          <a:noFill/>
          <a:ln>
            <a:noFill/>
          </a:ln>
        </p:spPr>
      </p:sp>
      <p:cxnSp>
        <p:nvCxnSpPr>
          <p:cNvPr id="321" name="Google Shape;321;p32"/>
          <p:cNvCxnSpPr/>
          <p:nvPr/>
        </p:nvCxnSpPr>
        <p:spPr>
          <a:xfrm>
            <a:off x="2569950" y="844725"/>
            <a:ext cx="0" cy="1075200"/>
          </a:xfrm>
          <a:prstGeom prst="straightConnector1">
            <a:avLst/>
          </a:prstGeom>
          <a:noFill/>
          <a:ln cap="flat" cmpd="sng" w="9525">
            <a:solidFill>
              <a:schemeClr val="dk1"/>
            </a:solidFill>
            <a:prstDash val="dot"/>
            <a:round/>
            <a:headEnd len="med" w="med" type="none"/>
            <a:tailEnd len="med" w="med" type="none"/>
          </a:ln>
        </p:spPr>
      </p:cxnSp>
      <p:sp>
        <p:nvSpPr>
          <p:cNvPr id="322" name="Google Shape;322;p32"/>
          <p:cNvSpPr txBox="1"/>
          <p:nvPr>
            <p:ph idx="1" type="body"/>
          </p:nvPr>
        </p:nvSpPr>
        <p:spPr>
          <a:xfrm>
            <a:off x="2749675" y="8447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23" name="Google Shape;323;p32"/>
          <p:cNvSpPr txBox="1"/>
          <p:nvPr>
            <p:ph idx="3" type="body"/>
          </p:nvPr>
        </p:nvSpPr>
        <p:spPr>
          <a:xfrm>
            <a:off x="2749675" y="16778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324" name="Google Shape;324;p32"/>
          <p:cNvSpPr/>
          <p:nvPr/>
        </p:nvSpPr>
        <p:spPr>
          <a:xfrm>
            <a:off x="1350225" y="2511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5" name="Google Shape;325;p32"/>
          <p:cNvSpPr/>
          <p:nvPr/>
        </p:nvSpPr>
        <p:spPr>
          <a:xfrm>
            <a:off x="728637" y="33545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6" name="Google Shape;326;p32"/>
          <p:cNvSpPr/>
          <p:nvPr/>
        </p:nvSpPr>
        <p:spPr>
          <a:xfrm>
            <a:off x="883350" y="25766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7" name="Google Shape;327;p32"/>
          <p:cNvSpPr/>
          <p:nvPr>
            <p:ph idx="4" type="pic"/>
          </p:nvPr>
        </p:nvSpPr>
        <p:spPr>
          <a:xfrm>
            <a:off x="834500" y="2527775"/>
            <a:ext cx="1376100" cy="1376100"/>
          </a:xfrm>
          <a:prstGeom prst="ellipse">
            <a:avLst/>
          </a:prstGeom>
          <a:noFill/>
          <a:ln>
            <a:noFill/>
          </a:ln>
        </p:spPr>
      </p:sp>
      <p:cxnSp>
        <p:nvCxnSpPr>
          <p:cNvPr id="328" name="Google Shape;328;p32"/>
          <p:cNvCxnSpPr/>
          <p:nvPr/>
        </p:nvCxnSpPr>
        <p:spPr>
          <a:xfrm>
            <a:off x="2569950" y="2597325"/>
            <a:ext cx="0" cy="1075200"/>
          </a:xfrm>
          <a:prstGeom prst="straightConnector1">
            <a:avLst/>
          </a:prstGeom>
          <a:noFill/>
          <a:ln cap="flat" cmpd="sng" w="9525">
            <a:solidFill>
              <a:schemeClr val="dk1"/>
            </a:solidFill>
            <a:prstDash val="dot"/>
            <a:round/>
            <a:headEnd len="med" w="med" type="none"/>
            <a:tailEnd len="med" w="med" type="none"/>
          </a:ln>
        </p:spPr>
      </p:cxnSp>
      <p:sp>
        <p:nvSpPr>
          <p:cNvPr id="329" name="Google Shape;329;p32"/>
          <p:cNvSpPr txBox="1"/>
          <p:nvPr>
            <p:ph idx="5" type="body"/>
          </p:nvPr>
        </p:nvSpPr>
        <p:spPr>
          <a:xfrm>
            <a:off x="2749675" y="25973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30" name="Google Shape;330;p32"/>
          <p:cNvSpPr txBox="1"/>
          <p:nvPr>
            <p:ph idx="6" type="body"/>
          </p:nvPr>
        </p:nvSpPr>
        <p:spPr>
          <a:xfrm>
            <a:off x="2749675" y="34304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31" name="Google Shape;331;p3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2" name="Google Shape;332;p3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7">
    <p:bg>
      <p:bgPr>
        <a:solidFill>
          <a:srgbClr val="03BCD6">
            <a:alpha val="15000"/>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1354500" y="1579325"/>
            <a:ext cx="6435000" cy="6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p:txBody>
      </p:sp>
      <p:pic>
        <p:nvPicPr>
          <p:cNvPr id="335" name="Google Shape;335;p33"/>
          <p:cNvPicPr preferRelativeResize="0"/>
          <p:nvPr/>
        </p:nvPicPr>
        <p:blipFill rotWithShape="1">
          <a:blip r:embed="rId2">
            <a:alphaModFix/>
          </a:blip>
          <a:srcRect b="41796" l="0" r="46080" t="0"/>
          <a:stretch/>
        </p:blipFill>
        <p:spPr>
          <a:xfrm rot="5400000">
            <a:off x="72188" y="2416888"/>
            <a:ext cx="2659825" cy="2804199"/>
          </a:xfrm>
          <a:prstGeom prst="rect">
            <a:avLst/>
          </a:prstGeom>
          <a:noFill/>
          <a:ln>
            <a:noFill/>
          </a:ln>
        </p:spPr>
      </p:pic>
      <p:pic>
        <p:nvPicPr>
          <p:cNvPr id="336" name="Google Shape;336;p33"/>
          <p:cNvPicPr preferRelativeResize="0"/>
          <p:nvPr/>
        </p:nvPicPr>
        <p:blipFill rotWithShape="1">
          <a:blip r:embed="rId3">
            <a:alphaModFix/>
          </a:blip>
          <a:srcRect b="0" l="0" r="0" t="0"/>
          <a:stretch/>
        </p:blipFill>
        <p:spPr>
          <a:xfrm>
            <a:off x="3544963" y="3829726"/>
            <a:ext cx="2054067" cy="572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pic>
        <p:nvPicPr>
          <p:cNvPr id="338" name="Google Shape;338;p3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9" name="Google Shape;339;p3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3">
    <p:bg>
      <p:bgPr>
        <a:solidFill>
          <a:srgbClr val="FFFFFF"/>
        </a:solidFill>
      </p:bgPr>
    </p:bg>
    <p:spTree>
      <p:nvGrpSpPr>
        <p:cNvPr id="23" name="Shape 23"/>
        <p:cNvGrpSpPr/>
        <p:nvPr/>
      </p:nvGrpSpPr>
      <p:grpSpPr>
        <a:xfrm>
          <a:off x="0" y="0"/>
          <a:ext cx="0" cy="0"/>
          <a:chOff x="0" y="0"/>
          <a:chExt cx="0" cy="0"/>
        </a:xfrm>
      </p:grpSpPr>
      <p:sp>
        <p:nvSpPr>
          <p:cNvPr id="24" name="Google Shape;24;p5"/>
          <p:cNvSpPr/>
          <p:nvPr/>
        </p:nvSpPr>
        <p:spPr>
          <a:xfrm>
            <a:off x="1992900" y="1452588"/>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5"/>
          <p:cNvSpPr/>
          <p:nvPr/>
        </p:nvSpPr>
        <p:spPr>
          <a:xfrm>
            <a:off x="1050525" y="2234738"/>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5"/>
          <p:cNvSpPr/>
          <p:nvPr/>
        </p:nvSpPr>
        <p:spPr>
          <a:xfrm>
            <a:off x="1231175"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 name="Google Shape;27;p5"/>
          <p:cNvSpPr/>
          <p:nvPr/>
        </p:nvSpPr>
        <p:spPr>
          <a:xfrm>
            <a:off x="4510463" y="19496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 name="Google Shape;28;p5"/>
          <p:cNvSpPr/>
          <p:nvPr/>
        </p:nvSpPr>
        <p:spPr>
          <a:xfrm>
            <a:off x="3635599" y="1567188"/>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 name="Google Shape;29;p5"/>
          <p:cNvSpPr/>
          <p:nvPr/>
        </p:nvSpPr>
        <p:spPr>
          <a:xfrm>
            <a:off x="3818238"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 name="Google Shape;30;p5"/>
          <p:cNvSpPr/>
          <p:nvPr/>
        </p:nvSpPr>
        <p:spPr>
          <a:xfrm>
            <a:off x="6137575" y="13834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 name="Google Shape;31;p5"/>
          <p:cNvSpPr/>
          <p:nvPr/>
        </p:nvSpPr>
        <p:spPr>
          <a:xfrm>
            <a:off x="7180275" y="2115913"/>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6272450"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2" type="title"/>
          </p:nvPr>
        </p:nvSpPr>
        <p:spPr>
          <a:xfrm>
            <a:off x="1004975" y="3444400"/>
            <a:ext cx="2043000" cy="432600"/>
          </a:xfrm>
          <a:prstGeom prst="rect">
            <a:avLst/>
          </a:prstGeom>
        </p:spPr>
        <p:txBody>
          <a:bodyPr anchorCtr="0" anchor="t" bIns="91425" lIns="91425" spcFirstLastPara="1" rIns="91425" wrap="square" tIns="91425">
            <a:spAutoFit/>
          </a:bodyPr>
          <a:lstStyle>
            <a:lvl1pPr lv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5" name="Google Shape;35;p5"/>
          <p:cNvSpPr txBox="1"/>
          <p:nvPr>
            <p:ph idx="3" type="title"/>
          </p:nvPr>
        </p:nvSpPr>
        <p:spPr>
          <a:xfrm>
            <a:off x="1004975"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6" name="Google Shape;36;p5"/>
          <p:cNvSpPr txBox="1"/>
          <p:nvPr>
            <p:ph idx="4" type="title"/>
          </p:nvPr>
        </p:nvSpPr>
        <p:spPr>
          <a:xfrm>
            <a:off x="35920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7" name="Google Shape;37;p5"/>
          <p:cNvSpPr txBox="1"/>
          <p:nvPr>
            <p:ph idx="5" type="title"/>
          </p:nvPr>
        </p:nvSpPr>
        <p:spPr>
          <a:xfrm>
            <a:off x="35920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8" name="Google Shape;38;p5"/>
          <p:cNvSpPr txBox="1"/>
          <p:nvPr>
            <p:ph idx="6" type="title"/>
          </p:nvPr>
        </p:nvSpPr>
        <p:spPr>
          <a:xfrm>
            <a:off x="60462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9" name="Google Shape;39;p5"/>
          <p:cNvSpPr txBox="1"/>
          <p:nvPr>
            <p:ph idx="7" type="title"/>
          </p:nvPr>
        </p:nvSpPr>
        <p:spPr>
          <a:xfrm>
            <a:off x="60462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40" name="Google Shape;40;p5"/>
          <p:cNvSpPr/>
          <p:nvPr>
            <p:ph idx="8" type="pic"/>
          </p:nvPr>
        </p:nvSpPr>
        <p:spPr>
          <a:xfrm>
            <a:off x="1197062" y="1477865"/>
            <a:ext cx="1658700" cy="1658700"/>
          </a:xfrm>
          <a:prstGeom prst="ellipse">
            <a:avLst/>
          </a:prstGeom>
          <a:noFill/>
          <a:ln>
            <a:noFill/>
          </a:ln>
        </p:spPr>
      </p:sp>
      <p:sp>
        <p:nvSpPr>
          <p:cNvPr id="41" name="Google Shape;41;p5"/>
          <p:cNvSpPr/>
          <p:nvPr>
            <p:ph idx="9" type="pic"/>
          </p:nvPr>
        </p:nvSpPr>
        <p:spPr>
          <a:xfrm>
            <a:off x="3784212" y="1477902"/>
            <a:ext cx="1658700" cy="1658700"/>
          </a:xfrm>
          <a:prstGeom prst="ellipse">
            <a:avLst/>
          </a:prstGeom>
          <a:noFill/>
          <a:ln>
            <a:noFill/>
          </a:ln>
        </p:spPr>
      </p:sp>
      <p:sp>
        <p:nvSpPr>
          <p:cNvPr id="42" name="Google Shape;42;p5"/>
          <p:cNvSpPr/>
          <p:nvPr>
            <p:ph idx="13" type="pic"/>
          </p:nvPr>
        </p:nvSpPr>
        <p:spPr>
          <a:xfrm>
            <a:off x="6238412" y="1477902"/>
            <a:ext cx="1658700" cy="1658700"/>
          </a:xfrm>
          <a:prstGeom prst="ellipse">
            <a:avLst/>
          </a:prstGeom>
          <a:noFill/>
          <a:ln>
            <a:noFill/>
          </a:ln>
        </p:spPr>
      </p:sp>
      <p:pic>
        <p:nvPicPr>
          <p:cNvPr id="43" name="Google Shape;43;p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44" name="Google Shape;44;p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5">
    <p:bg>
      <p:bgPr>
        <a:solidFill>
          <a:srgbClr val="FFFFFF"/>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 type="body"/>
          </p:nvPr>
        </p:nvSpPr>
        <p:spPr>
          <a:xfrm>
            <a:off x="997500" y="1280650"/>
            <a:ext cx="2848500" cy="4224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48" name="Google Shape;48;p6"/>
          <p:cNvSpPr txBox="1"/>
          <p:nvPr>
            <p:ph idx="2" type="body"/>
          </p:nvPr>
        </p:nvSpPr>
        <p:spPr>
          <a:xfrm>
            <a:off x="997500" y="1661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49" name="Google Shape;49;p6"/>
          <p:cNvSpPr txBox="1"/>
          <p:nvPr>
            <p:ph idx="3" type="body"/>
          </p:nvPr>
        </p:nvSpPr>
        <p:spPr>
          <a:xfrm>
            <a:off x="997500" y="2042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0" name="Google Shape;50;p6"/>
          <p:cNvSpPr txBox="1"/>
          <p:nvPr>
            <p:ph idx="4" type="body"/>
          </p:nvPr>
        </p:nvSpPr>
        <p:spPr>
          <a:xfrm>
            <a:off x="997500" y="2423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1" name="Google Shape;51;p6"/>
          <p:cNvSpPr txBox="1"/>
          <p:nvPr>
            <p:ph idx="5" type="body"/>
          </p:nvPr>
        </p:nvSpPr>
        <p:spPr>
          <a:xfrm>
            <a:off x="997500" y="2804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2" name="Google Shape;52;p6"/>
          <p:cNvPicPr preferRelativeResize="0"/>
          <p:nvPr/>
        </p:nvPicPr>
        <p:blipFill>
          <a:blip r:embed="rId2">
            <a:alphaModFix/>
          </a:blip>
          <a:stretch>
            <a:fillRect/>
          </a:stretch>
        </p:blipFill>
        <p:spPr>
          <a:xfrm>
            <a:off x="3926825" y="979450"/>
            <a:ext cx="4517001" cy="3279850"/>
          </a:xfrm>
          <a:prstGeom prst="rect">
            <a:avLst/>
          </a:prstGeom>
          <a:noFill/>
          <a:ln>
            <a:noFill/>
          </a:ln>
        </p:spPr>
      </p:pic>
      <p:sp>
        <p:nvSpPr>
          <p:cNvPr id="53" name="Google Shape;53;p6"/>
          <p:cNvSpPr/>
          <p:nvPr>
            <p:ph idx="6" type="pic"/>
          </p:nvPr>
        </p:nvSpPr>
        <p:spPr>
          <a:xfrm>
            <a:off x="44347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54" name="Google Shape;54;p6"/>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sp>
        <p:nvSpPr>
          <p:cNvPr id="55" name="Google Shape;55;p6"/>
          <p:cNvSpPr txBox="1"/>
          <p:nvPr>
            <p:ph idx="7" type="body"/>
          </p:nvPr>
        </p:nvSpPr>
        <p:spPr>
          <a:xfrm>
            <a:off x="997500" y="3185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6" name="Google Shape;56;p6"/>
          <p:cNvSpPr txBox="1"/>
          <p:nvPr>
            <p:ph idx="8" type="body"/>
          </p:nvPr>
        </p:nvSpPr>
        <p:spPr>
          <a:xfrm>
            <a:off x="997500" y="3566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7" name="Google Shape;57;p6"/>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6">
    <p:bg>
      <p:bgPr>
        <a:solidFill>
          <a:srgbClr val="FFFFFF"/>
        </a:solid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7"/>
          <p:cNvSpPr txBox="1"/>
          <p:nvPr>
            <p:ph idx="2" type="title"/>
          </p:nvPr>
        </p:nvSpPr>
        <p:spPr>
          <a:xfrm>
            <a:off x="648525" y="25300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1" name="Google Shape;61;p7"/>
          <p:cNvSpPr txBox="1"/>
          <p:nvPr>
            <p:ph idx="3" type="title"/>
          </p:nvPr>
        </p:nvSpPr>
        <p:spPr>
          <a:xfrm>
            <a:off x="648525" y="28348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2" name="Google Shape;62;p7"/>
          <p:cNvSpPr txBox="1"/>
          <p:nvPr>
            <p:ph idx="4" type="title"/>
          </p:nvPr>
        </p:nvSpPr>
        <p:spPr>
          <a:xfrm>
            <a:off x="26541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3" name="Google Shape;63;p7"/>
          <p:cNvSpPr txBox="1"/>
          <p:nvPr>
            <p:ph idx="5" type="title"/>
          </p:nvPr>
        </p:nvSpPr>
        <p:spPr>
          <a:xfrm>
            <a:off x="26541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4" name="Google Shape;64;p7"/>
          <p:cNvSpPr txBox="1"/>
          <p:nvPr>
            <p:ph idx="6" type="title"/>
          </p:nvPr>
        </p:nvSpPr>
        <p:spPr>
          <a:xfrm>
            <a:off x="465862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5" name="Google Shape;65;p7"/>
          <p:cNvSpPr txBox="1"/>
          <p:nvPr>
            <p:ph idx="7" type="title"/>
          </p:nvPr>
        </p:nvSpPr>
        <p:spPr>
          <a:xfrm>
            <a:off x="465862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6" name="Google Shape;66;p7"/>
          <p:cNvSpPr txBox="1"/>
          <p:nvPr>
            <p:ph idx="8" type="title"/>
          </p:nvPr>
        </p:nvSpPr>
        <p:spPr>
          <a:xfrm>
            <a:off x="66630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7" name="Google Shape;67;p7"/>
          <p:cNvSpPr txBox="1"/>
          <p:nvPr>
            <p:ph idx="9" type="title"/>
          </p:nvPr>
        </p:nvSpPr>
        <p:spPr>
          <a:xfrm>
            <a:off x="66630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pic>
        <p:nvPicPr>
          <p:cNvPr id="68" name="Google Shape;68;p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69" name="Google Shape;69;p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CUSTOM_4">
    <p:bg>
      <p:bgPr>
        <a:solidFill>
          <a:srgbClr val="03BCD6">
            <a:alpha val="15000"/>
          </a:srgbClr>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2" name="Google Shape;72;p8"/>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3" name="Google Shape;73;p8"/>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CUSTOM_4_1">
    <p:bg>
      <p:bgPr>
        <a:solidFill>
          <a:srgbClr val="0064A1">
            <a:alpha val="15000"/>
          </a:srgbClr>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6" name="Google Shape;76;p9"/>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77" name="Google Shape;77;p9"/>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CUSTOM_4_1_1">
    <p:bg>
      <p:bgPr>
        <a:solidFill>
          <a:srgbClr val="E1195F">
            <a:alpha val="15000"/>
          </a:srgbClr>
        </a:solidFill>
      </p:bgPr>
    </p:bg>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0" name="Google Shape;80;p10"/>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1" name="Google Shape;81;p10"/>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spAutoFit/>
          </a:bodyPr>
          <a:lstStyle>
            <a:lvl1pPr indent="-311150" lvl="0" marL="457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1pPr>
            <a:lvl2pPr indent="-311150" lvl="1" marL="914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2pPr>
            <a:lvl3pPr indent="-311150" lvl="2" marL="1371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3pPr>
            <a:lvl4pPr indent="-311150" lvl="3" marL="1828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4pPr>
            <a:lvl5pPr indent="-311150" lvl="4" marL="22860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5pPr>
            <a:lvl6pPr indent="-311150" lvl="5" marL="2743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6pPr>
            <a:lvl7pPr indent="-311150" lvl="6" marL="3200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7pPr>
            <a:lvl8pPr indent="-311150" lvl="7" marL="3657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8pPr>
            <a:lvl9pPr indent="-311150" lvl="8" marL="4114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www.elucidat.com/showcase/#time-management-toolkit" TargetMode="External"/><Relationship Id="rId4" Type="http://schemas.openxmlformats.org/officeDocument/2006/relationships/hyperlink" Target="https://www.elucidat.com/showcase/#sales-simulation" TargetMode="External"/><Relationship Id="rId5" Type="http://schemas.openxmlformats.org/officeDocument/2006/relationships/hyperlink" Target="https://www.elucidat.com/showcase/#delegation-skil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hyperlink" Target="https://www.elucidat.com/services/learning-consultancy/" TargetMode="External"/><Relationship Id="rId4" Type="http://schemas.openxmlformats.org/officeDocument/2006/relationships/image" Target="../media/image22.png"/><Relationship Id="rId5" Type="http://schemas.openxmlformats.org/officeDocument/2006/relationships/hyperlink" Target="https://www.elucidat.com/the-5c-framework-for-successful-digital-learning/" TargetMode="External"/><Relationship Id="rId6" Type="http://schemas.openxmlformats.org/officeDocument/2006/relationships/hyperlink" Target="https://www.elucidat.com/elucidat-professional-services/" TargetMode="External"/><Relationship Id="rId7" Type="http://schemas.openxmlformats.org/officeDocument/2006/relationships/hyperlink" Target="https://www.elucidat.com/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lucidat.com/services/learning-consultancy/"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lucidat.com/showcase/#simple-branching-scenario"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517575" y="2574200"/>
            <a:ext cx="7977000" cy="4371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4000"/>
              <a:t>Conceptualize</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35"/>
          <p:cNvSpPr txBox="1"/>
          <p:nvPr>
            <p:ph idx="1" type="subTitle"/>
          </p:nvPr>
        </p:nvSpPr>
        <p:spPr>
          <a:xfrm>
            <a:off x="517575" y="3447150"/>
            <a:ext cx="7977000" cy="1536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How to explore the big ideas and map out your content before you get into the detail.</a:t>
            </a:r>
            <a:endParaRPr/>
          </a:p>
          <a:p>
            <a:pPr indent="0" lvl="0" marL="0" rtl="0" algn="l">
              <a:spcBef>
                <a:spcPts val="1200"/>
              </a:spcBef>
              <a:spcAft>
                <a:spcPts val="0"/>
              </a:spcAft>
              <a:buNone/>
            </a:pPr>
            <a:r>
              <a:rPr lang="en-GB">
                <a:latin typeface="Poppins"/>
                <a:ea typeface="Poppins"/>
                <a:cs typeface="Poppins"/>
                <a:sym typeface="Poppins"/>
              </a:rPr>
              <a:t>5C Framework for successful digital learning</a:t>
            </a:r>
            <a:endParaRPr>
              <a:latin typeface="Poppins"/>
              <a:ea typeface="Poppins"/>
              <a:cs typeface="Poppins"/>
              <a:sym typeface="Poppin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6" name="Google Shape;346;p35"/>
          <p:cNvPicPr preferRelativeResize="0"/>
          <p:nvPr/>
        </p:nvPicPr>
        <p:blipFill>
          <a:blip r:embed="rId3">
            <a:alphaModFix/>
          </a:blip>
          <a:stretch>
            <a:fillRect/>
          </a:stretch>
        </p:blipFill>
        <p:spPr>
          <a:xfrm>
            <a:off x="6326075" y="1128025"/>
            <a:ext cx="1743450" cy="174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graphicFrame>
        <p:nvGraphicFramePr>
          <p:cNvPr id="420" name="Google Shape;420;p44"/>
          <p:cNvGraphicFramePr/>
          <p:nvPr/>
        </p:nvGraphicFramePr>
        <p:xfrm>
          <a:off x="556488" y="510987"/>
          <a:ext cx="3000000" cy="3000000"/>
        </p:xfrm>
        <a:graphic>
          <a:graphicData uri="http://schemas.openxmlformats.org/drawingml/2006/table">
            <a:tbl>
              <a:tblPr>
                <a:noFill/>
                <a:tableStyleId>{833A7A9A-730B-4B70-AC30-BBDEF0F47737}</a:tableStyleId>
              </a:tblPr>
              <a:tblGrid>
                <a:gridCol w="4091175"/>
                <a:gridCol w="4091175"/>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Learning experience</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Great for…</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A learner-focused, reflective experience that helps them understand something about themselves, and offers help </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rPr lang="en-GB" sz="1000" u="sng">
                          <a:solidFill>
                            <a:srgbClr val="0064A1"/>
                          </a:solidFill>
                          <a:latin typeface="Open Sans"/>
                          <a:ea typeface="Open Sans"/>
                          <a:cs typeface="Open Sans"/>
                          <a:sym typeface="Open Sans"/>
                          <a:hlinkClick r:id="rId3">
                            <a:extLst>
                              <a:ext uri="{A12FA001-AC4F-418D-AE19-62706E023703}">
                                <ahyp:hlinkClr val="tx"/>
                              </a:ext>
                            </a:extLst>
                          </a:hlinkClick>
                        </a:rPr>
                        <a:t>See an example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Content that’s not black and white, but is personal</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Content areas where there’s no ‘right and wrong’</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Audiences who would rather figure things out for themselves than be ‘told’ how to do things</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An interactive experience that uses incentives such as badges, points, certificates</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rPr lang="en-GB" sz="1000" u="sng">
                          <a:solidFill>
                            <a:srgbClr val="0064A1"/>
                          </a:solidFill>
                          <a:latin typeface="Open Sans"/>
                          <a:ea typeface="Open Sans"/>
                          <a:cs typeface="Open Sans"/>
                          <a:sym typeface="Open Sans"/>
                          <a:hlinkClick r:id="rId4">
                            <a:extLst>
                              <a:ext uri="{A12FA001-AC4F-418D-AE19-62706E023703}">
                                <ahyp:hlinkClr val="tx"/>
                              </a:ext>
                            </a:extLst>
                          </a:hlinkClick>
                        </a:rPr>
                        <a:t>See an example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Audiences that respond well to targets and achievements</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Subject areas where there’s a ‘right’ or ‘best’ way to do something</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421" name="Google Shape;421;p44"/>
          <p:cNvSpPr/>
          <p:nvPr/>
        </p:nvSpPr>
        <p:spPr>
          <a:xfrm>
            <a:off x="549175" y="3123300"/>
            <a:ext cx="8182500" cy="7509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With delegation skills, we were dealing with an audience of manager and a topic areas where there’s no single ‘right way’ to delegate. To meet these needs, we chose a reflective experience followed by a practical scenario that provides a chance to practice. </a:t>
            </a:r>
            <a:r>
              <a:rPr lang="en-GB" sz="1000" u="sng">
                <a:solidFill>
                  <a:srgbClr val="0064A1"/>
                </a:solidFill>
                <a:latin typeface="Open Sans"/>
                <a:ea typeface="Open Sans"/>
                <a:cs typeface="Open Sans"/>
                <a:sym typeface="Open Sans"/>
                <a:hlinkClick r:id="rId5">
                  <a:extLst>
                    <a:ext uri="{A12FA001-AC4F-418D-AE19-62706E023703}">
                      <ahyp:hlinkClr val="tx"/>
                    </a:ext>
                  </a:extLst>
                </a:hlinkClick>
              </a:rPr>
              <a:t>Take a look at the end result here.</a:t>
            </a:r>
            <a:endParaRPr sz="1000">
              <a:solidFill>
                <a:srgbClr val="E1195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5"/>
          <p:cNvSpPr txBox="1"/>
          <p:nvPr/>
        </p:nvSpPr>
        <p:spPr>
          <a:xfrm>
            <a:off x="961200" y="469600"/>
            <a:ext cx="786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Focus on the nitty gritty</a:t>
            </a:r>
            <a:endParaRPr b="1" sz="2400">
              <a:solidFill>
                <a:schemeClr val="dk2"/>
              </a:solidFill>
              <a:latin typeface="Poppins"/>
              <a:ea typeface="Poppins"/>
              <a:cs typeface="Poppins"/>
              <a:sym typeface="Poppins"/>
            </a:endParaRPr>
          </a:p>
        </p:txBody>
      </p:sp>
      <p:sp>
        <p:nvSpPr>
          <p:cNvPr id="427" name="Google Shape;427;p45"/>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28" name="Google Shape;428;p45"/>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6</a:t>
            </a:r>
            <a:endParaRPr b="1" sz="1800">
              <a:solidFill>
                <a:schemeClr val="dk2"/>
              </a:solidFill>
              <a:latin typeface="Poppins"/>
              <a:ea typeface="Poppins"/>
              <a:cs typeface="Poppins"/>
              <a:sym typeface="Poppins"/>
            </a:endParaRPr>
          </a:p>
        </p:txBody>
      </p:sp>
      <p:sp>
        <p:nvSpPr>
          <p:cNvPr id="429" name="Google Shape;429;p45"/>
          <p:cNvSpPr txBox="1"/>
          <p:nvPr/>
        </p:nvSpPr>
        <p:spPr>
          <a:xfrm>
            <a:off x="444475" y="1047650"/>
            <a:ext cx="8294400" cy="27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Finally, think about how you can bring each individual learning point to life. Within your overall experience, what’s the best way to communicate a key point in a way your audience will remember?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Use these prompts and the interactions available to you to match an experience to each learning points:</a:t>
            </a:r>
            <a:endParaRPr b="1"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What will help people understand the point? Does it need to be supported with a visual or an example?</a:t>
            </a:r>
            <a:endParaRPr sz="1200">
              <a:solidFill>
                <a:schemeClr val="dk2"/>
              </a:solidFill>
              <a:latin typeface="Open Sans"/>
              <a:ea typeface="Open Sans"/>
              <a:cs typeface="Open Sans"/>
              <a:sym typeface="Open Sans"/>
            </a:endParaRPr>
          </a:p>
          <a:p>
            <a:pPr indent="-304800" lvl="0" marL="457200" rtl="0" algn="l">
              <a:spcBef>
                <a:spcPts val="10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Who should the learning point come from? You might be using characters, expert advice, peer viewpoints…</a:t>
            </a:r>
            <a:endParaRPr sz="1200">
              <a:solidFill>
                <a:schemeClr val="dk2"/>
              </a:solidFill>
              <a:latin typeface="Open Sans"/>
              <a:ea typeface="Open Sans"/>
              <a:cs typeface="Open Sans"/>
              <a:sym typeface="Open Sans"/>
            </a:endParaRPr>
          </a:p>
          <a:p>
            <a:pPr indent="-304800" lvl="0" marL="457200" rtl="0" algn="l">
              <a:spcBef>
                <a:spcPts val="10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Would your audience learn best through reading/listening/watching, or through doing? If the latter, how can you best simulate the action they need to practice in an elearning environment?</a:t>
            </a:r>
            <a:endParaRPr sz="1200">
              <a:solidFill>
                <a:schemeClr val="dk2"/>
              </a:solidFill>
              <a:latin typeface="Open Sans"/>
              <a:ea typeface="Open Sans"/>
              <a:cs typeface="Open Sans"/>
              <a:sym typeface="Open Sans"/>
            </a:endParaRPr>
          </a:p>
          <a:p>
            <a:pPr indent="0" lvl="0" marL="0" rtl="0" algn="l">
              <a:spcBef>
                <a:spcPts val="1000"/>
              </a:spcBef>
              <a:spcAft>
                <a:spcPts val="1600"/>
              </a:spcAft>
              <a:buNone/>
            </a:pPr>
            <a:r>
              <a:rPr lang="en-GB" sz="1200">
                <a:solidFill>
                  <a:schemeClr val="dk2"/>
                </a:solidFill>
                <a:latin typeface="Open Sans"/>
                <a:ea typeface="Open Sans"/>
                <a:cs typeface="Open Sans"/>
                <a:sym typeface="Open Sans"/>
              </a:rPr>
              <a:t>Going through your key points in a logical order is one way of structuring your content, but bear in mind that depending on your </a:t>
            </a:r>
            <a:r>
              <a:rPr b="1" lang="en-GB" sz="1200">
                <a:solidFill>
                  <a:schemeClr val="dk2"/>
                </a:solidFill>
                <a:latin typeface="Open Sans"/>
                <a:ea typeface="Open Sans"/>
                <a:cs typeface="Open Sans"/>
                <a:sym typeface="Open Sans"/>
              </a:rPr>
              <a:t>audience</a:t>
            </a:r>
            <a:r>
              <a:rPr lang="en-GB" sz="1200">
                <a:solidFill>
                  <a:schemeClr val="dk2"/>
                </a:solidFill>
                <a:latin typeface="Open Sans"/>
                <a:ea typeface="Open Sans"/>
                <a:cs typeface="Open Sans"/>
                <a:sym typeface="Open Sans"/>
              </a:rPr>
              <a:t> and </a:t>
            </a:r>
            <a:r>
              <a:rPr b="1" lang="en-GB" sz="1200">
                <a:solidFill>
                  <a:schemeClr val="dk2"/>
                </a:solidFill>
                <a:latin typeface="Open Sans"/>
                <a:ea typeface="Open Sans"/>
                <a:cs typeface="Open Sans"/>
                <a:sym typeface="Open Sans"/>
              </a:rPr>
              <a:t>learning points</a:t>
            </a:r>
            <a:r>
              <a:rPr lang="en-GB" sz="1200">
                <a:solidFill>
                  <a:schemeClr val="dk2"/>
                </a:solidFill>
                <a:latin typeface="Open Sans"/>
                <a:ea typeface="Open Sans"/>
                <a:cs typeface="Open Sans"/>
                <a:sym typeface="Open Sans"/>
              </a:rPr>
              <a:t>, other experiences can have more impact.</a:t>
            </a:r>
            <a:endParaRPr sz="1200">
              <a:solidFill>
                <a:schemeClr val="dk2"/>
              </a:solidFill>
              <a:latin typeface="Open Sans"/>
              <a:ea typeface="Open Sans"/>
              <a:cs typeface="Open Sans"/>
              <a:sym typeface="Open Sans"/>
            </a:endParaRPr>
          </a:p>
        </p:txBody>
      </p:sp>
      <p:sp>
        <p:nvSpPr>
          <p:cNvPr id="430" name="Google Shape;430;p45"/>
          <p:cNvSpPr/>
          <p:nvPr/>
        </p:nvSpPr>
        <p:spPr>
          <a:xfrm>
            <a:off x="549175" y="3809100"/>
            <a:ext cx="8182500" cy="6018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Our top tips came from an expert character and we helped learners put these into practice by using a realistic scenario they are likely to experience at work.</a:t>
            </a:r>
            <a:endParaRPr sz="1000">
              <a:solidFill>
                <a:srgbClr val="E1195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6"/>
          <p:cNvSpPr txBox="1"/>
          <p:nvPr/>
        </p:nvSpPr>
        <p:spPr>
          <a:xfrm>
            <a:off x="1023950" y="161825"/>
            <a:ext cx="4640400" cy="1554300"/>
          </a:xfrm>
          <a:prstGeom prst="rect">
            <a:avLst/>
          </a:prstGeom>
          <a:noFill/>
          <a:ln>
            <a:noFill/>
          </a:ln>
        </p:spPr>
        <p:txBody>
          <a:bodyPr anchorCtr="0" anchor="b" bIns="91425" lIns="91425" spcFirstLastPara="1" rIns="91425" wrap="square" tIns="91425">
            <a:noAutofit/>
          </a:bodyPr>
          <a:lstStyle/>
          <a:p>
            <a:pPr indent="0" lvl="0" marL="457200" rtl="0" algn="l">
              <a:spcBef>
                <a:spcPts val="0"/>
              </a:spcBef>
              <a:spcAft>
                <a:spcPts val="0"/>
              </a:spcAft>
              <a:buNone/>
            </a:pPr>
            <a:r>
              <a:rPr b="1" lang="en-GB" sz="3800">
                <a:solidFill>
                  <a:schemeClr val="dk2"/>
                </a:solidFill>
                <a:latin typeface="Poppins"/>
                <a:ea typeface="Poppins"/>
                <a:cs typeface="Poppins"/>
                <a:sym typeface="Poppins"/>
              </a:rPr>
              <a:t>Conceptualize</a:t>
            </a:r>
            <a:endParaRPr b="1" sz="3800">
              <a:solidFill>
                <a:schemeClr val="dk2"/>
              </a:solidFill>
              <a:latin typeface="Poppins"/>
              <a:ea typeface="Poppins"/>
              <a:cs typeface="Poppins"/>
              <a:sym typeface="Poppins"/>
            </a:endParaRPr>
          </a:p>
        </p:txBody>
      </p:sp>
      <p:sp>
        <p:nvSpPr>
          <p:cNvPr id="436" name="Google Shape;436;p46"/>
          <p:cNvSpPr txBox="1"/>
          <p:nvPr/>
        </p:nvSpPr>
        <p:spPr>
          <a:xfrm>
            <a:off x="687875" y="1830125"/>
            <a:ext cx="41445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We hope you’ve found this guide useful!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Starting with your goals, not the content will help you to develop winning digital learning concepts. Make sure you get this step sorted before you even touch your authoring tool!</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If you’d like one-to-one support from our Learning Consultancy team, </a:t>
            </a:r>
            <a:r>
              <a:rPr lang="en-GB" sz="1100" u="sng">
                <a:solidFill>
                  <a:schemeClr val="hlink"/>
                </a:solidFill>
                <a:latin typeface="Open Sans"/>
                <a:ea typeface="Open Sans"/>
                <a:cs typeface="Open Sans"/>
                <a:sym typeface="Open Sans"/>
                <a:hlinkClick r:id="rId3"/>
              </a:rPr>
              <a:t>please get in touch.</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p:txBody>
      </p:sp>
      <p:pic>
        <p:nvPicPr>
          <p:cNvPr id="437" name="Google Shape;437;p46"/>
          <p:cNvPicPr preferRelativeResize="0"/>
          <p:nvPr/>
        </p:nvPicPr>
        <p:blipFill>
          <a:blip r:embed="rId4">
            <a:alphaModFix/>
          </a:blip>
          <a:stretch>
            <a:fillRect/>
          </a:stretch>
        </p:blipFill>
        <p:spPr>
          <a:xfrm>
            <a:off x="613300" y="735675"/>
            <a:ext cx="862425" cy="862425"/>
          </a:xfrm>
          <a:prstGeom prst="rect">
            <a:avLst/>
          </a:prstGeom>
          <a:noFill/>
          <a:ln>
            <a:noFill/>
          </a:ln>
        </p:spPr>
      </p:pic>
      <p:graphicFrame>
        <p:nvGraphicFramePr>
          <p:cNvPr id="438" name="Google Shape;438;p46"/>
          <p:cNvGraphicFramePr/>
          <p:nvPr/>
        </p:nvGraphicFramePr>
        <p:xfrm>
          <a:off x="5859813" y="542638"/>
          <a:ext cx="3000000" cy="3000000"/>
        </p:xfrm>
        <a:graphic>
          <a:graphicData uri="http://schemas.openxmlformats.org/drawingml/2006/table">
            <a:tbl>
              <a:tblPr>
                <a:noFill/>
                <a:tableStyleId>{833A7A9A-730B-4B70-AC30-BBDEF0F47737}</a:tableStyleId>
              </a:tblPr>
              <a:tblGrid>
                <a:gridCol w="3080125"/>
              </a:tblGrid>
              <a:tr h="10000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What next?</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0064A1"/>
                    </a:solidFill>
                  </a:tcPr>
                </a:tc>
              </a:tr>
              <a:tr h="100000">
                <a:tc>
                  <a:txBody>
                    <a:bodyPr/>
                    <a:lstStyle/>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5">
                            <a:extLst>
                              <a:ext uri="{A12FA001-AC4F-418D-AE19-62706E023703}">
                                <ahyp:hlinkClr val="tx"/>
                              </a:ext>
                            </a:extLst>
                          </a:hlinkClick>
                        </a:rPr>
                        <a:t>Get more 5C Framework guides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These will help you to generate design concepts, speed up your production process and much more!</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6">
                            <a:extLst>
                              <a:ext uri="{A12FA001-AC4F-418D-AE19-62706E023703}">
                                <ahyp:hlinkClr val="tx"/>
                              </a:ext>
                            </a:extLst>
                          </a:hlinkClick>
                        </a:rPr>
                        <a:t>Discover our coaching and design services </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Get hands on support and guidance to help you deliver real-life impact from your projects.</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100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7">
                            <a:extLst>
                              <a:ext uri="{A12FA001-AC4F-418D-AE19-62706E023703}">
                                <ahyp:hlinkClr val="tx"/>
                              </a:ext>
                            </a:extLst>
                          </a:hlinkClick>
                        </a:rPr>
                        <a:t>Talk to us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We’d be happy to help with any questions you have about this guide and discuss how we can help you further.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txBox="1"/>
          <p:nvPr>
            <p:ph type="title"/>
          </p:nvPr>
        </p:nvSpPr>
        <p:spPr>
          <a:xfrm>
            <a:off x="311700" y="292625"/>
            <a:ext cx="8520600" cy="2401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Conceptualize:</a:t>
            </a:r>
            <a:endParaRPr/>
          </a:p>
          <a:p>
            <a:pPr indent="0" lvl="0" marL="0" rtl="0" algn="l">
              <a:spcBef>
                <a:spcPts val="0"/>
              </a:spcBef>
              <a:spcAft>
                <a:spcPts val="0"/>
              </a:spcAft>
              <a:buNone/>
            </a:pPr>
            <a:r>
              <a:rPr b="0" lang="en-GB" sz="2000"/>
              <a:t>The second C of the 5C framework</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b="0" sz="2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36"/>
          <p:cNvSpPr txBox="1"/>
          <p:nvPr>
            <p:ph idx="1" type="body"/>
          </p:nvPr>
        </p:nvSpPr>
        <p:spPr>
          <a:xfrm>
            <a:off x="326100" y="1416700"/>
            <a:ext cx="8059500" cy="3321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1200"/>
              <a:t>If you’re following the 5C Framework, you should now have a clear understanding of your audience and their needs from the all-important Capture stage. Now, you need a digital learning design that will meet those needs and achieve your objectives. </a:t>
            </a:r>
            <a:r>
              <a:rPr b="1" lang="en-GB" sz="1200"/>
              <a:t>One of the most common questions clients ask at this stage is ‘How?’</a:t>
            </a:r>
            <a:r>
              <a:rPr lang="en-GB" sz="1200"/>
              <a:t> What’s the secret to turning raw content into an engaging learning experience?</a:t>
            </a:r>
            <a:endParaRPr sz="1200"/>
          </a:p>
          <a:p>
            <a:pPr indent="0" lvl="0" marL="0" rtl="0" algn="l">
              <a:spcBef>
                <a:spcPts val="1200"/>
              </a:spcBef>
              <a:spcAft>
                <a:spcPts val="0"/>
              </a:spcAft>
              <a:buNone/>
            </a:pPr>
            <a:r>
              <a:rPr lang="en-GB" sz="1200"/>
              <a:t>Experience shows us that </a:t>
            </a:r>
            <a:r>
              <a:rPr b="1" lang="en-GB" sz="1200"/>
              <a:t>starting with the end goal and working backwards</a:t>
            </a:r>
            <a:r>
              <a:rPr lang="en-GB" sz="1200"/>
              <a:t> from that is key. The Conceptualize Guide will help you and your team turn your needs into a vision for an effective, engaging piece of digital learning one step at a time. Find a couple of hours with your team, jot down your ideas in this guide, grab a notepad and get designing. </a:t>
            </a:r>
            <a:endParaRPr sz="1200"/>
          </a:p>
          <a:p>
            <a:pPr indent="0" lvl="0" marL="0" rtl="0" algn="l">
              <a:spcBef>
                <a:spcPts val="1200"/>
              </a:spcBef>
              <a:spcAft>
                <a:spcPts val="0"/>
              </a:spcAft>
              <a:buNone/>
            </a:pPr>
            <a:r>
              <a:rPr b="1" lang="en-GB" sz="1200"/>
              <a:t>Need some support?</a:t>
            </a:r>
            <a:r>
              <a:rPr lang="en-GB" sz="1200"/>
              <a:t> </a:t>
            </a:r>
            <a:r>
              <a:rPr lang="en-GB" sz="1200" u="sng">
                <a:solidFill>
                  <a:schemeClr val="hlink"/>
                </a:solidFill>
                <a:hlinkClick r:id="rId3"/>
              </a:rPr>
              <a:t>Find out more about</a:t>
            </a:r>
            <a:r>
              <a:rPr lang="en-GB" sz="1200"/>
              <a:t> our Learning Consultancy team and our coaching and design services at each stage of the 5Cs Framework.</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p>
        </p:txBody>
      </p:sp>
      <p:pic>
        <p:nvPicPr>
          <p:cNvPr id="353" name="Google Shape;353;p36"/>
          <p:cNvPicPr preferRelativeResize="0"/>
          <p:nvPr/>
        </p:nvPicPr>
        <p:blipFill>
          <a:blip r:embed="rId4">
            <a:alphaModFix/>
          </a:blip>
          <a:stretch>
            <a:fillRect/>
          </a:stretch>
        </p:blipFill>
        <p:spPr>
          <a:xfrm>
            <a:off x="7476375" y="182100"/>
            <a:ext cx="1127025" cy="1127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ph type="title"/>
          </p:nvPr>
        </p:nvSpPr>
        <p:spPr>
          <a:xfrm>
            <a:off x="311700" y="2926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Example: Delegation skills</a:t>
            </a:r>
            <a:endParaRPr/>
          </a:p>
        </p:txBody>
      </p:sp>
      <p:sp>
        <p:nvSpPr>
          <p:cNvPr id="359" name="Google Shape;359;p37"/>
          <p:cNvSpPr txBox="1"/>
          <p:nvPr/>
        </p:nvSpPr>
        <p:spPr>
          <a:xfrm>
            <a:off x="444475" y="1047650"/>
            <a:ext cx="8294400" cy="16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The trick to creating great elearning is not to start with your content. Instead, </a:t>
            </a:r>
            <a:r>
              <a:rPr b="1" lang="en-GB" sz="1200">
                <a:solidFill>
                  <a:schemeClr val="dk2"/>
                </a:solidFill>
                <a:latin typeface="Open Sans"/>
                <a:ea typeface="Open Sans"/>
                <a:cs typeface="Open Sans"/>
                <a:sym typeface="Open Sans"/>
              </a:rPr>
              <a:t>start with your goals</a:t>
            </a:r>
            <a:r>
              <a:rPr lang="en-GB" sz="1200">
                <a:solidFill>
                  <a:schemeClr val="dk2"/>
                </a:solidFill>
                <a:latin typeface="Open Sans"/>
                <a:ea typeface="Open Sans"/>
                <a:cs typeface="Open Sans"/>
                <a:sym typeface="Open Sans"/>
              </a:rPr>
              <a:t>. Then, when it's time to turn to your content, it's a case of matching the relevant points to your goals.</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Take a look at this </a:t>
            </a:r>
            <a:r>
              <a:rPr b="1" lang="en-GB" sz="1200">
                <a:solidFill>
                  <a:schemeClr val="dk2"/>
                </a:solidFill>
                <a:latin typeface="Open Sans"/>
                <a:ea typeface="Open Sans"/>
                <a:cs typeface="Open Sans"/>
                <a:sym typeface="Open Sans"/>
              </a:rPr>
              <a:t>example</a:t>
            </a:r>
            <a:r>
              <a:rPr lang="en-GB" sz="1200">
                <a:solidFill>
                  <a:schemeClr val="dk2"/>
                </a:solidFill>
                <a:latin typeface="Open Sans"/>
                <a:ea typeface="Open Sans"/>
                <a:cs typeface="Open Sans"/>
                <a:sym typeface="Open Sans"/>
              </a:rPr>
              <a:t> of how we tackled a project on delegation skills, starting with the goal in the middle. The next few pages will guide you through creating your </a:t>
            </a:r>
            <a:r>
              <a:rPr b="1" lang="en-GB" sz="1200">
                <a:solidFill>
                  <a:schemeClr val="dk2"/>
                </a:solidFill>
                <a:latin typeface="Open Sans"/>
                <a:ea typeface="Open Sans"/>
                <a:cs typeface="Open Sans"/>
                <a:sym typeface="Open Sans"/>
              </a:rPr>
              <a:t>o</a:t>
            </a:r>
            <a:r>
              <a:rPr b="1" lang="en-GB" sz="1200">
                <a:solidFill>
                  <a:schemeClr val="dk2"/>
                </a:solidFill>
                <a:latin typeface="Open Sans"/>
                <a:ea typeface="Open Sans"/>
                <a:cs typeface="Open Sans"/>
                <a:sym typeface="Open Sans"/>
              </a:rPr>
              <a:t>wn d</a:t>
            </a:r>
            <a:r>
              <a:rPr b="1" lang="en-GB" sz="1200">
                <a:solidFill>
                  <a:schemeClr val="dk2"/>
                </a:solidFill>
                <a:latin typeface="Open Sans"/>
                <a:ea typeface="Open Sans"/>
                <a:cs typeface="Open Sans"/>
                <a:sym typeface="Open Sans"/>
              </a:rPr>
              <a:t>esign</a:t>
            </a:r>
            <a:r>
              <a:rPr lang="en-GB" sz="1200">
                <a:solidFill>
                  <a:schemeClr val="dk2"/>
                </a:solidFill>
                <a:latin typeface="Open Sans"/>
                <a:ea typeface="Open Sans"/>
                <a:cs typeface="Open Sans"/>
                <a:sym typeface="Open Sans"/>
              </a:rPr>
              <a:t>, step by step, using this as an example.</a:t>
            </a:r>
            <a:endParaRPr sz="1200">
              <a:solidFill>
                <a:schemeClr val="dk2"/>
              </a:solidFill>
              <a:latin typeface="Open Sans"/>
              <a:ea typeface="Open Sans"/>
              <a:cs typeface="Open Sans"/>
              <a:sym typeface="Open Sans"/>
            </a:endParaRPr>
          </a:p>
        </p:txBody>
      </p:sp>
      <p:pic>
        <p:nvPicPr>
          <p:cNvPr id="360" name="Google Shape;360;p37"/>
          <p:cNvPicPr preferRelativeResize="0"/>
          <p:nvPr/>
        </p:nvPicPr>
        <p:blipFill rotWithShape="1">
          <a:blip r:embed="rId3">
            <a:alphaModFix/>
          </a:blip>
          <a:srcRect b="0" l="0" r="0" t="0"/>
          <a:stretch/>
        </p:blipFill>
        <p:spPr>
          <a:xfrm>
            <a:off x="1130250" y="2507050"/>
            <a:ext cx="6504700" cy="224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8"/>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Document your goal</a:t>
            </a:r>
            <a:endParaRPr b="1" sz="2400">
              <a:solidFill>
                <a:schemeClr val="dk2"/>
              </a:solidFill>
              <a:latin typeface="Poppins"/>
              <a:ea typeface="Poppins"/>
              <a:cs typeface="Poppins"/>
              <a:sym typeface="Poppins"/>
            </a:endParaRPr>
          </a:p>
        </p:txBody>
      </p:sp>
      <p:sp>
        <p:nvSpPr>
          <p:cNvPr id="366" name="Google Shape;366;p38"/>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67" name="Google Shape;367;p38"/>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1</a:t>
            </a:r>
            <a:endParaRPr b="1" sz="1800">
              <a:solidFill>
                <a:schemeClr val="dk2"/>
              </a:solidFill>
              <a:latin typeface="Poppins"/>
              <a:ea typeface="Poppins"/>
              <a:cs typeface="Poppins"/>
              <a:sym typeface="Poppins"/>
            </a:endParaRPr>
          </a:p>
        </p:txBody>
      </p:sp>
      <p:sp>
        <p:nvSpPr>
          <p:cNvPr id="368" name="Google Shape;368;p38"/>
          <p:cNvSpPr txBox="1"/>
          <p:nvPr/>
        </p:nvSpPr>
        <p:spPr>
          <a:xfrm>
            <a:off x="424800" y="1260075"/>
            <a:ext cx="8294400" cy="16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Remind yourself of your goal from the Capture stage; you’ll build the rest of your content map around it. Remember to make your goal as performance-focused and measurable as possible, so you’re clear on the impact you want your elearning to make.</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Document your goal here. </a:t>
            </a:r>
            <a:r>
              <a:rPr lang="en-GB" sz="1200">
                <a:solidFill>
                  <a:schemeClr val="dk2"/>
                </a:solidFill>
                <a:latin typeface="Open Sans"/>
                <a:ea typeface="Open Sans"/>
                <a:cs typeface="Open Sans"/>
                <a:sym typeface="Open Sans"/>
              </a:rPr>
              <a:t>If you want to create your own mind map, you can also put your goal in the middle of a blank sheet of paper.</a:t>
            </a:r>
            <a:endParaRPr sz="1200">
              <a:solidFill>
                <a:schemeClr val="dk2"/>
              </a:solidFill>
              <a:latin typeface="Open Sans"/>
              <a:ea typeface="Open Sans"/>
              <a:cs typeface="Open Sans"/>
              <a:sym typeface="Open Sans"/>
            </a:endParaRPr>
          </a:p>
        </p:txBody>
      </p:sp>
      <p:sp>
        <p:nvSpPr>
          <p:cNvPr id="369" name="Google Shape;369;p38"/>
          <p:cNvSpPr/>
          <p:nvPr/>
        </p:nvSpPr>
        <p:spPr>
          <a:xfrm>
            <a:off x="529500" y="2668775"/>
            <a:ext cx="8182500" cy="955500"/>
          </a:xfrm>
          <a:prstGeom prst="rect">
            <a:avLst/>
          </a:prstGeom>
          <a:solidFill>
            <a:srgbClr val="FFFFFF"/>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
        <p:nvSpPr>
          <p:cNvPr id="370" name="Google Shape;370;p38"/>
          <p:cNvSpPr/>
          <p:nvPr/>
        </p:nvSpPr>
        <p:spPr>
          <a:xfrm>
            <a:off x="529500" y="3807600"/>
            <a:ext cx="8182500" cy="4917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In our delegation skills example on slide 2, our goal is to ‘Reduce the time managers spend on front-line tasks by 10% through effective delegation’</a:t>
            </a:r>
            <a:endParaRPr sz="1000">
              <a:solidFill>
                <a:srgbClr val="E1195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9"/>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Translate into actions</a:t>
            </a:r>
            <a:endParaRPr b="1" sz="2400">
              <a:solidFill>
                <a:schemeClr val="dk1"/>
              </a:solidFill>
              <a:latin typeface="Poppins"/>
              <a:ea typeface="Poppins"/>
              <a:cs typeface="Poppins"/>
              <a:sym typeface="Poppins"/>
            </a:endParaRPr>
          </a:p>
        </p:txBody>
      </p:sp>
      <p:sp>
        <p:nvSpPr>
          <p:cNvPr id="376" name="Google Shape;376;p39"/>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77" name="Google Shape;377;p39"/>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2</a:t>
            </a:r>
            <a:endParaRPr b="1" sz="1800">
              <a:solidFill>
                <a:schemeClr val="dk1"/>
              </a:solidFill>
              <a:latin typeface="Poppins"/>
              <a:ea typeface="Poppins"/>
              <a:cs typeface="Poppins"/>
              <a:sym typeface="Poppins"/>
            </a:endParaRPr>
          </a:p>
        </p:txBody>
      </p:sp>
      <p:sp>
        <p:nvSpPr>
          <p:cNvPr id="378" name="Google Shape;378;p39"/>
          <p:cNvSpPr txBox="1"/>
          <p:nvPr/>
        </p:nvSpPr>
        <p:spPr>
          <a:xfrm>
            <a:off x="444475" y="1047650"/>
            <a:ext cx="8294400" cy="284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Next think about what people </a:t>
            </a:r>
            <a:r>
              <a:rPr b="1" lang="en-GB" sz="1200">
                <a:solidFill>
                  <a:schemeClr val="dk2"/>
                </a:solidFill>
                <a:latin typeface="Open Sans"/>
                <a:ea typeface="Open Sans"/>
                <a:cs typeface="Open Sans"/>
                <a:sym typeface="Open Sans"/>
              </a:rPr>
              <a:t>need to be able to do in the real world</a:t>
            </a:r>
            <a:r>
              <a:rPr lang="en-GB" sz="1200">
                <a:solidFill>
                  <a:schemeClr val="dk2"/>
                </a:solidFill>
                <a:latin typeface="Open Sans"/>
                <a:ea typeface="Open Sans"/>
                <a:cs typeface="Open Sans"/>
                <a:sym typeface="Open Sans"/>
              </a:rPr>
              <a:t> in order to meet that goal. Not what they need to know - we’ll come on to that! - but what do they need to do. Include things they might need to start doing, stop doing or do differently.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Write these actions around your goal to form the start of a mindmap.</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2"/>
                </a:solidFill>
                <a:latin typeface="Open Sans"/>
                <a:ea typeface="Open Sans"/>
                <a:cs typeface="Open Sans"/>
                <a:sym typeface="Open Sans"/>
              </a:rPr>
              <a:t>You may feel that sub sections of your audience need to do slightly different actions. That’s great - the more personalized your learning is, the better. Highlight audience specific sections in a </a:t>
            </a:r>
            <a:r>
              <a:rPr b="1" lang="en-GB" sz="1200">
                <a:solidFill>
                  <a:schemeClr val="dk2"/>
                </a:solidFill>
                <a:latin typeface="Open Sans"/>
                <a:ea typeface="Open Sans"/>
                <a:cs typeface="Open Sans"/>
                <a:sym typeface="Open Sans"/>
              </a:rPr>
              <a:t>different colour.</a:t>
            </a:r>
            <a:endParaRPr b="1" sz="1200">
              <a:solidFill>
                <a:schemeClr val="dk2"/>
              </a:solidFill>
              <a:latin typeface="Open Sans"/>
              <a:ea typeface="Open Sans"/>
              <a:cs typeface="Open Sans"/>
              <a:sym typeface="Open Sans"/>
            </a:endParaRPr>
          </a:p>
        </p:txBody>
      </p:sp>
      <p:sp>
        <p:nvSpPr>
          <p:cNvPr id="379" name="Google Shape;379;p39"/>
          <p:cNvSpPr/>
          <p:nvPr/>
        </p:nvSpPr>
        <p:spPr>
          <a:xfrm>
            <a:off x="549175" y="2316650"/>
            <a:ext cx="8182500" cy="955500"/>
          </a:xfrm>
          <a:prstGeom prst="rect">
            <a:avLst/>
          </a:prstGeom>
          <a:solidFill>
            <a:srgbClr val="FFFFFF"/>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
        <p:nvSpPr>
          <p:cNvPr id="380" name="Google Shape;380;p39"/>
          <p:cNvSpPr/>
          <p:nvPr/>
        </p:nvSpPr>
        <p:spPr>
          <a:xfrm>
            <a:off x="549175" y="3989150"/>
            <a:ext cx="5583900" cy="10332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To meet our goal for delegation skills, learners need to:</a:t>
            </a:r>
            <a:endParaRPr sz="1000">
              <a:solidFill>
                <a:srgbClr val="E1195F"/>
              </a:solidFill>
              <a:latin typeface="Open Sans"/>
              <a:ea typeface="Open Sans"/>
              <a:cs typeface="Open Sans"/>
              <a:sym typeface="Open Sans"/>
            </a:endParaRPr>
          </a:p>
          <a:p>
            <a:pPr indent="-292100" lvl="0" marL="457200" marR="0" rtl="0" algn="l">
              <a:lnSpc>
                <a:spcPct val="100000"/>
              </a:lnSpc>
              <a:spcBef>
                <a:spcPts val="1000"/>
              </a:spcBef>
              <a:spcAft>
                <a:spcPts val="0"/>
              </a:spcAft>
              <a:buClr>
                <a:srgbClr val="E1195F"/>
              </a:buClr>
              <a:buSzPts val="1000"/>
              <a:buFont typeface="Open Sans"/>
              <a:buChar char="●"/>
            </a:pPr>
            <a:r>
              <a:rPr lang="en-GB" sz="1000">
                <a:solidFill>
                  <a:srgbClr val="E1195F"/>
                </a:solidFill>
                <a:latin typeface="Open Sans"/>
                <a:ea typeface="Open Sans"/>
                <a:cs typeface="Open Sans"/>
                <a:sym typeface="Open Sans"/>
              </a:rPr>
              <a:t>Choose appropriate team members to delegate to</a:t>
            </a:r>
            <a:endParaRPr sz="1000">
              <a:solidFill>
                <a:srgbClr val="E1195F"/>
              </a:solidFill>
              <a:latin typeface="Open Sans"/>
              <a:ea typeface="Open Sans"/>
              <a:cs typeface="Open Sans"/>
              <a:sym typeface="Open Sans"/>
            </a:endParaRPr>
          </a:p>
          <a:p>
            <a:pPr indent="-292100" lvl="0" marL="457200" marR="0" rtl="0" algn="l">
              <a:lnSpc>
                <a:spcPct val="100000"/>
              </a:lnSpc>
              <a:spcBef>
                <a:spcPts val="0"/>
              </a:spcBef>
              <a:spcAft>
                <a:spcPts val="0"/>
              </a:spcAft>
              <a:buClr>
                <a:srgbClr val="E1195F"/>
              </a:buClr>
              <a:buSzPts val="1000"/>
              <a:buFont typeface="Open Sans"/>
              <a:buChar char="●"/>
            </a:pPr>
            <a:r>
              <a:rPr lang="en-GB" sz="1000">
                <a:solidFill>
                  <a:srgbClr val="E1195F"/>
                </a:solidFill>
                <a:latin typeface="Open Sans"/>
                <a:ea typeface="Open Sans"/>
                <a:cs typeface="Open Sans"/>
                <a:sym typeface="Open Sans"/>
              </a:rPr>
              <a:t>Give effective briefs to team members</a:t>
            </a:r>
            <a:endParaRPr sz="1000">
              <a:solidFill>
                <a:srgbClr val="E1195F"/>
              </a:solidFill>
              <a:latin typeface="Open Sans"/>
              <a:ea typeface="Open Sans"/>
              <a:cs typeface="Open Sans"/>
              <a:sym typeface="Open Sans"/>
            </a:endParaRPr>
          </a:p>
          <a:p>
            <a:pPr indent="-292100" lvl="0" marL="457200" marR="0" rtl="0" algn="l">
              <a:lnSpc>
                <a:spcPct val="100000"/>
              </a:lnSpc>
              <a:spcBef>
                <a:spcPts val="0"/>
              </a:spcBef>
              <a:spcAft>
                <a:spcPts val="0"/>
              </a:spcAft>
              <a:buClr>
                <a:srgbClr val="E1195F"/>
              </a:buClr>
              <a:buSzPts val="1000"/>
              <a:buFont typeface="Open Sans"/>
              <a:buChar char="●"/>
            </a:pPr>
            <a:r>
              <a:rPr lang="en-GB" sz="1000">
                <a:solidFill>
                  <a:srgbClr val="E1195F"/>
                </a:solidFill>
                <a:latin typeface="Open Sans"/>
                <a:ea typeface="Open Sans"/>
                <a:cs typeface="Open Sans"/>
                <a:sym typeface="Open Sans"/>
              </a:rPr>
              <a:t>Stop micromanaging delegated work (specific to a subgroup of the audience)</a:t>
            </a:r>
            <a:endParaRPr sz="1000">
              <a:solidFill>
                <a:srgbClr val="E1195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0"/>
          <p:cNvSpPr txBox="1"/>
          <p:nvPr/>
        </p:nvSpPr>
        <p:spPr>
          <a:xfrm>
            <a:off x="961200" y="469600"/>
            <a:ext cx="7128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Map your content</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p:txBody>
      </p:sp>
      <p:sp>
        <p:nvSpPr>
          <p:cNvPr id="386" name="Google Shape;386;p40"/>
          <p:cNvSpPr/>
          <p:nvPr/>
        </p:nvSpPr>
        <p:spPr>
          <a:xfrm>
            <a:off x="556489" y="561190"/>
            <a:ext cx="366900" cy="366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Roboto Condensed"/>
              <a:ea typeface="Roboto Condensed"/>
              <a:cs typeface="Roboto Condensed"/>
              <a:sym typeface="Roboto Condensed"/>
            </a:endParaRPr>
          </a:p>
        </p:txBody>
      </p:sp>
      <p:sp>
        <p:nvSpPr>
          <p:cNvPr id="387" name="Google Shape;387;p40"/>
          <p:cNvSpPr txBox="1"/>
          <p:nvPr/>
        </p:nvSpPr>
        <p:spPr>
          <a:xfrm>
            <a:off x="556497" y="510974"/>
            <a:ext cx="366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3</a:t>
            </a:r>
            <a:endParaRPr b="1" sz="1800">
              <a:solidFill>
                <a:schemeClr val="dk1"/>
              </a:solidFill>
              <a:latin typeface="Poppins"/>
              <a:ea typeface="Poppins"/>
              <a:cs typeface="Poppins"/>
              <a:sym typeface="Poppins"/>
            </a:endParaRPr>
          </a:p>
        </p:txBody>
      </p:sp>
      <p:sp>
        <p:nvSpPr>
          <p:cNvPr id="388" name="Google Shape;388;p40"/>
          <p:cNvSpPr txBox="1"/>
          <p:nvPr/>
        </p:nvSpPr>
        <p:spPr>
          <a:xfrm>
            <a:off x="444475" y="1047650"/>
            <a:ext cx="40020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Now look at each action individually. What do people need to know in order to complete that action?</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Write the key learning points that directly support each action.</a:t>
            </a:r>
            <a:endParaRPr b="1" sz="1200">
              <a:solidFill>
                <a:schemeClr val="dk2"/>
              </a:solidFill>
              <a:latin typeface="Open Sans"/>
              <a:ea typeface="Open Sans"/>
              <a:cs typeface="Open Sans"/>
              <a:sym typeface="Open Sans"/>
            </a:endParaRPr>
          </a:p>
        </p:txBody>
      </p:sp>
      <p:graphicFrame>
        <p:nvGraphicFramePr>
          <p:cNvPr id="389" name="Google Shape;389;p40"/>
          <p:cNvGraphicFramePr/>
          <p:nvPr/>
        </p:nvGraphicFramePr>
        <p:xfrm>
          <a:off x="556488" y="2304600"/>
          <a:ext cx="3000000" cy="3000000"/>
        </p:xfrm>
        <a:graphic>
          <a:graphicData uri="http://schemas.openxmlformats.org/drawingml/2006/table">
            <a:tbl>
              <a:tblPr>
                <a:noFill/>
                <a:tableStyleId>{833A7A9A-730B-4B70-AC30-BBDEF0F47737}</a:tableStyleId>
              </a:tblPr>
              <a:tblGrid>
                <a:gridCol w="972500"/>
                <a:gridCol w="972500"/>
                <a:gridCol w="972500"/>
                <a:gridCol w="972500"/>
              </a:tblGrid>
              <a:tr h="52525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Actions:</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814175">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Learning points:</a:t>
                      </a:r>
                      <a:endParaRPr sz="1000">
                        <a:solidFill>
                          <a:srgbClr val="707070"/>
                        </a:solidFill>
                        <a:latin typeface="Poppins"/>
                        <a:ea typeface="Poppins"/>
                        <a:cs typeface="Poppins"/>
                        <a:sym typeface="Poppins"/>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390" name="Google Shape;390;p40"/>
          <p:cNvSpPr txBox="1"/>
          <p:nvPr/>
        </p:nvSpPr>
        <p:spPr>
          <a:xfrm>
            <a:off x="4850025" y="1047650"/>
            <a:ext cx="4002000" cy="11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Got some learning points that don’t fit an action? </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Jot them down in this separate box - we’ll revisit them on the next slide.</a:t>
            </a:r>
            <a:endParaRPr b="1" sz="1200">
              <a:solidFill>
                <a:schemeClr val="dk2"/>
              </a:solidFill>
              <a:latin typeface="Open Sans"/>
              <a:ea typeface="Open Sans"/>
              <a:cs typeface="Open Sans"/>
              <a:sym typeface="Open Sans"/>
            </a:endParaRPr>
          </a:p>
        </p:txBody>
      </p:sp>
      <p:sp>
        <p:nvSpPr>
          <p:cNvPr id="391" name="Google Shape;391;p40"/>
          <p:cNvSpPr/>
          <p:nvPr/>
        </p:nvSpPr>
        <p:spPr>
          <a:xfrm>
            <a:off x="4908700" y="2126175"/>
            <a:ext cx="3823200" cy="1234200"/>
          </a:xfrm>
          <a:prstGeom prst="rect">
            <a:avLst/>
          </a:prstGeom>
          <a:solidFill>
            <a:srgbClr val="FFFFFF"/>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
        <p:nvSpPr>
          <p:cNvPr id="392" name="Google Shape;392;p40"/>
          <p:cNvSpPr/>
          <p:nvPr/>
        </p:nvSpPr>
        <p:spPr>
          <a:xfrm>
            <a:off x="4908700" y="3548925"/>
            <a:ext cx="3823200" cy="5649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Take a look at our mind map on page 2 to see the learning points that support our actions.</a:t>
            </a:r>
            <a:endParaRPr sz="1000">
              <a:solidFill>
                <a:srgbClr val="E1195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1"/>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Cut it down</a:t>
            </a:r>
            <a:endParaRPr b="1" sz="2400">
              <a:solidFill>
                <a:schemeClr val="dk2"/>
              </a:solidFill>
              <a:latin typeface="Poppins"/>
              <a:ea typeface="Poppins"/>
              <a:cs typeface="Poppins"/>
              <a:sym typeface="Poppins"/>
            </a:endParaRPr>
          </a:p>
        </p:txBody>
      </p:sp>
      <p:sp>
        <p:nvSpPr>
          <p:cNvPr id="398" name="Google Shape;398;p41"/>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99" name="Google Shape;399;p41"/>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4</a:t>
            </a:r>
            <a:endParaRPr b="1" sz="1800">
              <a:solidFill>
                <a:schemeClr val="dk2"/>
              </a:solidFill>
              <a:latin typeface="Poppins"/>
              <a:ea typeface="Poppins"/>
              <a:cs typeface="Poppins"/>
              <a:sym typeface="Poppins"/>
            </a:endParaRPr>
          </a:p>
        </p:txBody>
      </p:sp>
      <p:sp>
        <p:nvSpPr>
          <p:cNvPr id="400" name="Google Shape;400;p41"/>
          <p:cNvSpPr txBox="1"/>
          <p:nvPr/>
        </p:nvSpPr>
        <p:spPr>
          <a:xfrm>
            <a:off x="444475" y="1047650"/>
            <a:ext cx="8294400" cy="15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Your elearning should be a valuable use of people’s time. So once all your learning points are on the page, revisit each one and question whether you really need it. Keep in mind that our data gathered from millions of learners shows that users start to ‘drop off’ after 15 minutes of elearning.</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Start with any learning points in your ‘other’ box.</a:t>
            </a:r>
            <a:r>
              <a:rPr lang="en-GB" sz="1200">
                <a:solidFill>
                  <a:schemeClr val="dk2"/>
                </a:solidFill>
                <a:latin typeface="Open Sans"/>
                <a:ea typeface="Open Sans"/>
                <a:cs typeface="Open Sans"/>
                <a:sym typeface="Open Sans"/>
              </a:rPr>
              <a:t> If they don’t map to an action that supports your goal, it’s very unlikely that they’re needed. Then move on to your core learning points. </a:t>
            </a:r>
            <a:br>
              <a:rPr lang="en-GB" sz="1200">
                <a:solidFill>
                  <a:schemeClr val="dk2"/>
                </a:solidFill>
                <a:latin typeface="Open Sans"/>
                <a:ea typeface="Open Sans"/>
                <a:cs typeface="Open Sans"/>
                <a:sym typeface="Open Sans"/>
              </a:rPr>
            </a:br>
            <a:br>
              <a:rPr lang="en-GB" sz="1200">
                <a:solidFill>
                  <a:schemeClr val="dk2"/>
                </a:solidFill>
                <a:latin typeface="Open Sans"/>
                <a:ea typeface="Open Sans"/>
                <a:cs typeface="Open Sans"/>
                <a:sym typeface="Open Sans"/>
              </a:rPr>
            </a:br>
            <a:r>
              <a:rPr b="1" lang="en-GB" sz="1200">
                <a:solidFill>
                  <a:schemeClr val="dk2"/>
                </a:solidFill>
                <a:latin typeface="Open Sans"/>
                <a:ea typeface="Open Sans"/>
                <a:cs typeface="Open Sans"/>
                <a:sym typeface="Open Sans"/>
              </a:rPr>
              <a:t>Can each piece of content justify itself? </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2"/>
              </a:solidFill>
              <a:latin typeface="Open Sans"/>
              <a:ea typeface="Open Sans"/>
              <a:cs typeface="Open Sans"/>
              <a:sym typeface="Open Sans"/>
            </a:endParaRPr>
          </a:p>
        </p:txBody>
      </p:sp>
      <p:graphicFrame>
        <p:nvGraphicFramePr>
          <p:cNvPr id="401" name="Google Shape;401;p41"/>
          <p:cNvGraphicFramePr/>
          <p:nvPr/>
        </p:nvGraphicFramePr>
        <p:xfrm>
          <a:off x="555213" y="2783937"/>
          <a:ext cx="3000000" cy="3000000"/>
        </p:xfrm>
        <a:graphic>
          <a:graphicData uri="http://schemas.openxmlformats.org/drawingml/2006/table">
            <a:tbl>
              <a:tblPr>
                <a:noFill/>
                <a:tableStyleId>{833A7A9A-730B-4B70-AC30-BBDEF0F47737}</a:tableStyleId>
              </a:tblPr>
              <a:tblGrid>
                <a:gridCol w="4091175"/>
                <a:gridCol w="4091175"/>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Keep hold of:</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Question whether you need:</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Practical tips and advice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Lots of theory</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Examples and stories</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Non-essential background information</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Opportunities to practice and apply</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402" name="Google Shape;402;p41"/>
          <p:cNvSpPr/>
          <p:nvPr/>
        </p:nvSpPr>
        <p:spPr>
          <a:xfrm>
            <a:off x="555150" y="4365775"/>
            <a:ext cx="8182500" cy="601800"/>
          </a:xfrm>
          <a:prstGeom prst="rect">
            <a:avLst/>
          </a:prstGeom>
          <a:solidFill>
            <a:srgbClr val="EBEBF1"/>
          </a:solidFill>
          <a:ln cap="flat" cmpd="sng" w="9525">
            <a:solidFill>
              <a:srgbClr val="EBEBF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GB" sz="1000">
                <a:solidFill>
                  <a:srgbClr val="E1195F"/>
                </a:solidFill>
                <a:latin typeface="Open Sans"/>
                <a:ea typeface="Open Sans"/>
                <a:cs typeface="Open Sans"/>
                <a:sym typeface="Open Sans"/>
              </a:rPr>
              <a:t>On reflection, we cut out ‘Create development plans for team members who aren’t ready to be delegated to’ as it doesn’t directly support the goal and would be better placed in a different piece of learning.</a:t>
            </a:r>
            <a:endParaRPr sz="1000">
              <a:solidFill>
                <a:srgbClr val="E1195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nvSpPr>
        <p:spPr>
          <a:xfrm>
            <a:off x="961200" y="469600"/>
            <a:ext cx="786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Wrap your key points up in a learning </a:t>
            </a:r>
            <a:br>
              <a:rPr b="1" lang="en-GB" sz="2400">
                <a:solidFill>
                  <a:schemeClr val="dk2"/>
                </a:solidFill>
                <a:latin typeface="Poppins"/>
                <a:ea typeface="Poppins"/>
                <a:cs typeface="Poppins"/>
                <a:sym typeface="Poppins"/>
              </a:rPr>
            </a:br>
            <a:r>
              <a:rPr b="1" lang="en-GB" sz="2400">
                <a:solidFill>
                  <a:schemeClr val="dk2"/>
                </a:solidFill>
                <a:latin typeface="Poppins"/>
                <a:ea typeface="Poppins"/>
                <a:cs typeface="Poppins"/>
                <a:sym typeface="Poppins"/>
              </a:rPr>
              <a:t>experience</a:t>
            </a:r>
            <a:endParaRPr b="1" sz="2400">
              <a:solidFill>
                <a:schemeClr val="dk2"/>
              </a:solidFill>
              <a:latin typeface="Poppins"/>
              <a:ea typeface="Poppins"/>
              <a:cs typeface="Poppins"/>
              <a:sym typeface="Poppins"/>
            </a:endParaRPr>
          </a:p>
        </p:txBody>
      </p:sp>
      <p:sp>
        <p:nvSpPr>
          <p:cNvPr id="408" name="Google Shape;408;p42"/>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09" name="Google Shape;409;p42"/>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5</a:t>
            </a:r>
            <a:endParaRPr b="1" sz="1800">
              <a:solidFill>
                <a:schemeClr val="dk2"/>
              </a:solidFill>
              <a:latin typeface="Poppins"/>
              <a:ea typeface="Poppins"/>
              <a:cs typeface="Poppins"/>
              <a:sym typeface="Poppins"/>
            </a:endParaRPr>
          </a:p>
        </p:txBody>
      </p:sp>
      <p:sp>
        <p:nvSpPr>
          <p:cNvPr id="410" name="Google Shape;410;p42"/>
          <p:cNvSpPr txBox="1"/>
          <p:nvPr/>
        </p:nvSpPr>
        <p:spPr>
          <a:xfrm>
            <a:off x="526800" y="1506550"/>
            <a:ext cx="8294400" cy="3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Open Sans"/>
                <a:ea typeface="Open Sans"/>
                <a:cs typeface="Open Sans"/>
                <a:sym typeface="Open Sans"/>
              </a:rPr>
              <a:t>Now comes the fun part - getting creative and brainstorming how your learning points will fit together into a single experience. </a:t>
            </a:r>
            <a:r>
              <a:rPr b="1" lang="en-GB" sz="1200">
                <a:solidFill>
                  <a:schemeClr val="dk2"/>
                </a:solidFill>
                <a:latin typeface="Open Sans"/>
                <a:ea typeface="Open Sans"/>
                <a:cs typeface="Open Sans"/>
                <a:sym typeface="Open Sans"/>
              </a:rPr>
              <a:t>You might want to grab a notebook to sketch out different structures and flows through your content.</a:t>
            </a:r>
            <a:endParaRPr b="1" sz="1200">
              <a:solidFill>
                <a:schemeClr val="dk2"/>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2"/>
                </a:solidFill>
                <a:latin typeface="Open Sans"/>
                <a:ea typeface="Open Sans"/>
                <a:cs typeface="Open Sans"/>
                <a:sym typeface="Open Sans"/>
              </a:rPr>
              <a:t>Think about how you will:</a:t>
            </a:r>
            <a:endParaRPr b="1" sz="1200">
              <a:solidFill>
                <a:schemeClr val="dk2"/>
              </a:solidFill>
              <a:latin typeface="Open Sans"/>
              <a:ea typeface="Open Sans"/>
              <a:cs typeface="Open Sans"/>
              <a:sym typeface="Open Sans"/>
            </a:endParaRPr>
          </a:p>
          <a:p>
            <a:pPr indent="-304800" lvl="0" marL="457200" rtl="0" algn="l">
              <a:spcBef>
                <a:spcPts val="160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Hook your learners in at the start</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Personalize the experience so specific audience subgroups get what they need</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Maintain attention throughout</a:t>
            </a:r>
            <a:endParaRPr sz="1200">
              <a:solidFill>
                <a:schemeClr val="dk2"/>
              </a:solidFill>
              <a:latin typeface="Open Sans"/>
              <a:ea typeface="Open Sans"/>
              <a:cs typeface="Open Sans"/>
              <a:sym typeface="Open Sans"/>
            </a:endParaRPr>
          </a:p>
          <a:p>
            <a:pPr indent="-304800" lvl="0" marL="457200" rtl="0" algn="l">
              <a:spcBef>
                <a:spcPts val="0"/>
              </a:spcBef>
              <a:spcAft>
                <a:spcPts val="0"/>
              </a:spcAft>
              <a:buClr>
                <a:schemeClr val="dk2"/>
              </a:buClr>
              <a:buSzPts val="1200"/>
              <a:buFont typeface="Open Sans"/>
              <a:buChar char="●"/>
            </a:pPr>
            <a:r>
              <a:rPr lang="en-GB" sz="1200">
                <a:solidFill>
                  <a:schemeClr val="dk2"/>
                </a:solidFill>
                <a:latin typeface="Open Sans"/>
                <a:ea typeface="Open Sans"/>
                <a:cs typeface="Open Sans"/>
                <a:sym typeface="Open Sans"/>
              </a:rPr>
              <a:t>Leave your audience with a practical call to action</a:t>
            </a:r>
            <a:endParaRPr sz="1200">
              <a:solidFill>
                <a:schemeClr val="dk2"/>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2"/>
                </a:solidFill>
                <a:latin typeface="Open Sans"/>
                <a:ea typeface="Open Sans"/>
                <a:cs typeface="Open Sans"/>
                <a:sym typeface="Open Sans"/>
              </a:rPr>
              <a:t>Going through your key points in a logical order is one way of structuring your content, but bear in mind that depending on your </a:t>
            </a:r>
            <a:r>
              <a:rPr b="1" lang="en-GB" sz="1200">
                <a:solidFill>
                  <a:schemeClr val="dk2"/>
                </a:solidFill>
                <a:latin typeface="Open Sans"/>
                <a:ea typeface="Open Sans"/>
                <a:cs typeface="Open Sans"/>
                <a:sym typeface="Open Sans"/>
              </a:rPr>
              <a:t>audience</a:t>
            </a:r>
            <a:r>
              <a:rPr lang="en-GB" sz="1200">
                <a:solidFill>
                  <a:schemeClr val="dk2"/>
                </a:solidFill>
                <a:latin typeface="Open Sans"/>
                <a:ea typeface="Open Sans"/>
                <a:cs typeface="Open Sans"/>
                <a:sym typeface="Open Sans"/>
              </a:rPr>
              <a:t> and </a:t>
            </a:r>
            <a:r>
              <a:rPr b="1" lang="en-GB" sz="1200">
                <a:solidFill>
                  <a:schemeClr val="dk2"/>
                </a:solidFill>
                <a:latin typeface="Open Sans"/>
                <a:ea typeface="Open Sans"/>
                <a:cs typeface="Open Sans"/>
                <a:sym typeface="Open Sans"/>
              </a:rPr>
              <a:t>learning points</a:t>
            </a:r>
            <a:r>
              <a:rPr lang="en-GB" sz="1200">
                <a:solidFill>
                  <a:schemeClr val="dk2"/>
                </a:solidFill>
                <a:latin typeface="Open Sans"/>
                <a:ea typeface="Open Sans"/>
                <a:cs typeface="Open Sans"/>
                <a:sym typeface="Open Sans"/>
              </a:rPr>
              <a:t>, other experiences can have more impact. </a:t>
            </a:r>
            <a:endParaRPr sz="1200">
              <a:solidFill>
                <a:schemeClr val="dk2"/>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2"/>
                </a:solidFill>
                <a:latin typeface="Open Sans"/>
                <a:ea typeface="Open Sans"/>
                <a:cs typeface="Open Sans"/>
                <a:sym typeface="Open Sans"/>
              </a:rPr>
              <a:t>Look at the table over the next few slides for some guidelines and inspiration.</a:t>
            </a:r>
            <a:endParaRPr b="1" sz="1200">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aphicFrame>
        <p:nvGraphicFramePr>
          <p:cNvPr id="415" name="Google Shape;415;p43"/>
          <p:cNvGraphicFramePr/>
          <p:nvPr/>
        </p:nvGraphicFramePr>
        <p:xfrm>
          <a:off x="556488" y="510987"/>
          <a:ext cx="3000000" cy="3000000"/>
        </p:xfrm>
        <a:graphic>
          <a:graphicData uri="http://schemas.openxmlformats.org/drawingml/2006/table">
            <a:tbl>
              <a:tblPr>
                <a:noFill/>
                <a:tableStyleId>{833A7A9A-730B-4B70-AC30-BBDEF0F47737}</a:tableStyleId>
              </a:tblPr>
              <a:tblGrid>
                <a:gridCol w="4091175"/>
                <a:gridCol w="4091175"/>
              </a:tblGrid>
              <a:tr h="100000">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Learning experience</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Poppins SemiBold"/>
                          <a:ea typeface="Poppins SemiBold"/>
                          <a:cs typeface="Poppins SemiBold"/>
                          <a:sym typeface="Poppins SemiBold"/>
                        </a:rPr>
                        <a:t>Great for…</a:t>
                      </a:r>
                      <a:endParaRPr sz="1200">
                        <a:solidFill>
                          <a:srgbClr val="FFFFFF"/>
                        </a:solidFill>
                        <a:latin typeface="Poppins SemiBold"/>
                        <a:ea typeface="Poppins SemiBold"/>
                        <a:cs typeface="Poppins SemiBold"/>
                        <a:sym typeface="Poppins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Plunging your audience straight into a scenario or practical activity and delivering the learning points as feedback or part of the story.</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t/>
                      </a:r>
                      <a:endParaRPr sz="1000">
                        <a:solidFill>
                          <a:srgbClr val="707070"/>
                        </a:solidFill>
                        <a:latin typeface="Open Sans"/>
                        <a:ea typeface="Open Sans"/>
                        <a:cs typeface="Open Sans"/>
                        <a:sym typeface="Open Sans"/>
                      </a:endParaRPr>
                    </a:p>
                    <a:p>
                      <a:pPr indent="0" lvl="0" marL="0" rtl="0" algn="l">
                        <a:spcBef>
                          <a:spcPts val="0"/>
                        </a:spcBef>
                        <a:spcAft>
                          <a:spcPts val="0"/>
                        </a:spcAft>
                        <a:buNone/>
                      </a:pPr>
                      <a:r>
                        <a:rPr lang="en-GB" sz="1000" u="sng">
                          <a:solidFill>
                            <a:srgbClr val="0064A1"/>
                          </a:solidFill>
                          <a:latin typeface="Open Sans"/>
                          <a:ea typeface="Open Sans"/>
                          <a:cs typeface="Open Sans"/>
                          <a:sym typeface="Open Sans"/>
                          <a:hlinkClick r:id="rId3">
                            <a:extLst>
                              <a:ext uri="{A12FA001-AC4F-418D-AE19-62706E023703}">
                                <ahyp:hlinkClr val="tx"/>
                              </a:ext>
                            </a:extLst>
                          </a:hlinkClick>
                        </a:rPr>
                        <a:t>See an example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An audience that likes to ‘have a go’ and learn through doing</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Learning that requires practise or more than one skill at once - such as sales skills or performance management.</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Topics that are best explained in a practical context</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A menu of short topics that each tackle one learning point. Learners can choose the topics they need.</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A varied audience with people who have different needs/levels of prior knowledge</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Audiences who only have short windows of time to complete learning in</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Non-linear content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GB" sz="1000">
                          <a:solidFill>
                            <a:srgbClr val="707070"/>
                          </a:solidFill>
                          <a:latin typeface="Open Sans"/>
                          <a:ea typeface="Open Sans"/>
                          <a:cs typeface="Open Sans"/>
                          <a:sym typeface="Open Sans"/>
                        </a:rPr>
                        <a:t>A web-style page of content that learners can scan to find the elements they need</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Browsable, scannable content</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Users who know what they need</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Just-in-time performance support</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Elucidat theme">
  <a:themeElements>
    <a:clrScheme name="Simple Light">
      <a:dk1>
        <a:srgbClr val="0D2139"/>
      </a:dk1>
      <a:lt1>
        <a:srgbClr val="F9F9FB"/>
      </a:lt1>
      <a:dk2>
        <a:srgbClr val="0D2139"/>
      </a:dk2>
      <a:lt2>
        <a:srgbClr val="F9F9FB"/>
      </a:lt2>
      <a:accent1>
        <a:srgbClr val="03BCD6"/>
      </a:accent1>
      <a:accent2>
        <a:srgbClr val="0FA0BD"/>
      </a:accent2>
      <a:accent3>
        <a:srgbClr val="008099"/>
      </a:accent3>
      <a:accent4>
        <a:srgbClr val="0064A1"/>
      </a:accent4>
      <a:accent5>
        <a:srgbClr val="E1195F"/>
      </a:accent5>
      <a:accent6>
        <a:srgbClr val="FFD014"/>
      </a:accent6>
      <a:hlink>
        <a:srgbClr val="E11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